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9" r:id="rId1"/>
  </p:sldMasterIdLst>
  <p:notesMasterIdLst>
    <p:notesMasterId r:id="rId40"/>
  </p:notesMasterIdLst>
  <p:sldIdLst>
    <p:sldId id="256" r:id="rId2"/>
    <p:sldId id="269" r:id="rId3"/>
    <p:sldId id="295" r:id="rId4"/>
    <p:sldId id="257" r:id="rId5"/>
    <p:sldId id="270" r:id="rId6"/>
    <p:sldId id="271" r:id="rId7"/>
    <p:sldId id="296" r:id="rId8"/>
    <p:sldId id="259" r:id="rId9"/>
    <p:sldId id="298" r:id="rId10"/>
    <p:sldId id="299" r:id="rId11"/>
    <p:sldId id="301" r:id="rId12"/>
    <p:sldId id="302" r:id="rId13"/>
    <p:sldId id="261" r:id="rId14"/>
    <p:sldId id="342" r:id="rId15"/>
    <p:sldId id="303" r:id="rId16"/>
    <p:sldId id="337" r:id="rId17"/>
    <p:sldId id="308" r:id="rId18"/>
    <p:sldId id="324" r:id="rId19"/>
    <p:sldId id="264" r:id="rId20"/>
    <p:sldId id="338" r:id="rId21"/>
    <p:sldId id="340" r:id="rId22"/>
    <p:sldId id="341" r:id="rId23"/>
    <p:sldId id="328" r:id="rId24"/>
    <p:sldId id="339" r:id="rId25"/>
    <p:sldId id="331" r:id="rId26"/>
    <p:sldId id="345" r:id="rId27"/>
    <p:sldId id="333" r:id="rId28"/>
    <p:sldId id="314" r:id="rId29"/>
    <p:sldId id="332" r:id="rId30"/>
    <p:sldId id="334" r:id="rId31"/>
    <p:sldId id="335" r:id="rId32"/>
    <p:sldId id="344" r:id="rId33"/>
    <p:sldId id="343" r:id="rId34"/>
    <p:sldId id="266" r:id="rId35"/>
    <p:sldId id="278" r:id="rId36"/>
    <p:sldId id="346" r:id="rId37"/>
    <p:sldId id="347" r:id="rId38"/>
    <p:sldId id="319" r:id="rId39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34C72B-2AE1-4918-A653-635EE1806411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69DCDF3-B1DA-483E-A777-0690A94A22A0}">
      <dgm:prSet/>
      <dgm:spPr/>
      <dgm:t>
        <a:bodyPr/>
        <a:lstStyle/>
        <a:p>
          <a:r>
            <a:rPr lang="it-IT" b="1" dirty="0"/>
            <a:t>Decreto del Presidente della Repubblica</a:t>
          </a:r>
        </a:p>
        <a:p>
          <a:r>
            <a:rPr lang="it-IT" b="1" dirty="0"/>
            <a:t>22 giugno 2009, n. 122 </a:t>
          </a:r>
          <a:endParaRPr lang="en-US" b="1" dirty="0"/>
        </a:p>
      </dgm:t>
    </dgm:pt>
    <dgm:pt modelId="{F2A047F7-5A8A-43C9-B9B8-2DC527BB8CD0}" type="parTrans" cxnId="{1D0E9BE8-E03E-4817-AD30-BBD6D7AAD95E}">
      <dgm:prSet/>
      <dgm:spPr/>
      <dgm:t>
        <a:bodyPr/>
        <a:lstStyle/>
        <a:p>
          <a:endParaRPr lang="en-US" b="1"/>
        </a:p>
      </dgm:t>
    </dgm:pt>
    <dgm:pt modelId="{2530E627-4CF3-4EE2-98E0-C265995BC969}" type="sibTrans" cxnId="{1D0E9BE8-E03E-4817-AD30-BBD6D7AAD95E}">
      <dgm:prSet/>
      <dgm:spPr/>
      <dgm:t>
        <a:bodyPr/>
        <a:lstStyle/>
        <a:p>
          <a:endParaRPr lang="en-US" b="1"/>
        </a:p>
      </dgm:t>
    </dgm:pt>
    <dgm:pt modelId="{B72BD4A0-EAFE-4654-968F-8E5141971726}">
      <dgm:prSet/>
      <dgm:spPr/>
      <dgm:t>
        <a:bodyPr/>
        <a:lstStyle/>
        <a:p>
          <a:r>
            <a:rPr lang="it-IT" b="1" dirty="0"/>
            <a:t> Decreto Legislativo</a:t>
          </a:r>
        </a:p>
        <a:p>
          <a:r>
            <a:rPr lang="it-IT" b="1" dirty="0"/>
            <a:t>13 aprile 2017, n. 62</a:t>
          </a:r>
          <a:endParaRPr lang="en-US" b="1" dirty="0"/>
        </a:p>
      </dgm:t>
    </dgm:pt>
    <dgm:pt modelId="{B061CB56-2863-4E7B-8320-F3996CDEDE4E}" type="parTrans" cxnId="{64264675-5EF5-4E61-BC98-6B8911E9440E}">
      <dgm:prSet/>
      <dgm:spPr/>
      <dgm:t>
        <a:bodyPr/>
        <a:lstStyle/>
        <a:p>
          <a:endParaRPr lang="en-US" b="1"/>
        </a:p>
      </dgm:t>
    </dgm:pt>
    <dgm:pt modelId="{C03B8AE7-157A-4C74-9C4E-EB7BE0F7539A}" type="sibTrans" cxnId="{64264675-5EF5-4E61-BC98-6B8911E9440E}">
      <dgm:prSet/>
      <dgm:spPr/>
      <dgm:t>
        <a:bodyPr/>
        <a:lstStyle/>
        <a:p>
          <a:endParaRPr lang="en-US" b="1"/>
        </a:p>
      </dgm:t>
    </dgm:pt>
    <dgm:pt modelId="{FAC96F70-CAA9-427A-9361-3B46B8697AF0}">
      <dgm:prSet/>
      <dgm:spPr/>
      <dgm:t>
        <a:bodyPr/>
        <a:lstStyle/>
        <a:p>
          <a:r>
            <a:rPr lang="it-IT" b="1" dirty="0"/>
            <a:t>Decreto del Ministro dell’istruzione</a:t>
          </a:r>
        </a:p>
        <a:p>
          <a:r>
            <a:rPr lang="it-IT" b="1" dirty="0"/>
            <a:t>769/2018</a:t>
          </a:r>
        </a:p>
        <a:p>
          <a:r>
            <a:rPr lang="it-IT" b="1" dirty="0"/>
            <a:t>(seconda prova)</a:t>
          </a:r>
          <a:endParaRPr lang="en-US" b="1" dirty="0"/>
        </a:p>
      </dgm:t>
    </dgm:pt>
    <dgm:pt modelId="{06D6430D-464C-48BB-9232-D2DBC7FFEB86}" type="parTrans" cxnId="{0AAB81D0-5674-412D-A70E-E0F78D7A7C16}">
      <dgm:prSet/>
      <dgm:spPr/>
      <dgm:t>
        <a:bodyPr/>
        <a:lstStyle/>
        <a:p>
          <a:endParaRPr lang="en-US" b="1"/>
        </a:p>
      </dgm:t>
    </dgm:pt>
    <dgm:pt modelId="{BC82C709-3B11-42BB-BE76-E92B8BF0BADE}" type="sibTrans" cxnId="{0AAB81D0-5674-412D-A70E-E0F78D7A7C16}">
      <dgm:prSet/>
      <dgm:spPr/>
      <dgm:t>
        <a:bodyPr/>
        <a:lstStyle/>
        <a:p>
          <a:endParaRPr lang="en-US" b="1"/>
        </a:p>
      </dgm:t>
    </dgm:pt>
    <dgm:pt modelId="{D5B823AF-5052-45EB-BF1E-4E07859CD159}">
      <dgm:prSet/>
      <dgm:spPr/>
      <dgm:t>
        <a:bodyPr/>
        <a:lstStyle/>
        <a:p>
          <a:r>
            <a:rPr lang="it-IT" b="1" dirty="0"/>
            <a:t>Decreto del Ministro dell’istruzione</a:t>
          </a:r>
        </a:p>
        <a:p>
          <a:r>
            <a:rPr lang="it-IT" b="1" dirty="0"/>
            <a:t>1095/2019</a:t>
          </a:r>
        </a:p>
        <a:p>
          <a:r>
            <a:rPr lang="it-IT" b="1" dirty="0"/>
            <a:t>(prima prova)</a:t>
          </a:r>
          <a:endParaRPr lang="en-US" b="1" dirty="0"/>
        </a:p>
      </dgm:t>
    </dgm:pt>
    <dgm:pt modelId="{26A2EB41-8293-4211-BC31-7725CCB25465}" type="parTrans" cxnId="{7B4680E1-BEB9-4CBB-A692-F597F4E261AB}">
      <dgm:prSet/>
      <dgm:spPr/>
      <dgm:t>
        <a:bodyPr/>
        <a:lstStyle/>
        <a:p>
          <a:endParaRPr lang="en-US" b="1"/>
        </a:p>
      </dgm:t>
    </dgm:pt>
    <dgm:pt modelId="{5BC586E0-F064-4F90-85F6-3E5CBFB372DF}" type="sibTrans" cxnId="{7B4680E1-BEB9-4CBB-A692-F597F4E261AB}">
      <dgm:prSet/>
      <dgm:spPr/>
      <dgm:t>
        <a:bodyPr/>
        <a:lstStyle/>
        <a:p>
          <a:endParaRPr lang="en-US" b="1"/>
        </a:p>
      </dgm:t>
    </dgm:pt>
    <dgm:pt modelId="{27AE227A-19EE-47E6-8C3A-668AA25D0155}">
      <dgm:prSet/>
      <dgm:spPr/>
      <dgm:t>
        <a:bodyPr/>
        <a:lstStyle/>
        <a:p>
          <a:r>
            <a:rPr lang="it-IT" b="1" dirty="0"/>
            <a:t>Legge 20 agosto 2019,</a:t>
          </a:r>
        </a:p>
        <a:p>
          <a:r>
            <a:rPr lang="it-IT" b="1" dirty="0"/>
            <a:t>n. 92</a:t>
          </a:r>
        </a:p>
        <a:p>
          <a:r>
            <a:rPr lang="it-IT" b="1" dirty="0"/>
            <a:t>(Educazione civica) </a:t>
          </a:r>
          <a:endParaRPr lang="en-US" b="1" dirty="0"/>
        </a:p>
      </dgm:t>
    </dgm:pt>
    <dgm:pt modelId="{E7982C9A-1453-47A7-AA6E-CC3586580F80}" type="parTrans" cxnId="{C2DA234A-D861-4D86-BD49-DA3F61044FD4}">
      <dgm:prSet/>
      <dgm:spPr/>
      <dgm:t>
        <a:bodyPr/>
        <a:lstStyle/>
        <a:p>
          <a:endParaRPr lang="en-US" b="1"/>
        </a:p>
      </dgm:t>
    </dgm:pt>
    <dgm:pt modelId="{49EE1575-B1BF-4024-BA8A-04E220C58E25}" type="sibTrans" cxnId="{C2DA234A-D861-4D86-BD49-DA3F61044FD4}">
      <dgm:prSet/>
      <dgm:spPr/>
      <dgm:t>
        <a:bodyPr/>
        <a:lstStyle/>
        <a:p>
          <a:endParaRPr lang="en-US" b="1"/>
        </a:p>
      </dgm:t>
    </dgm:pt>
    <dgm:pt modelId="{B162E330-B41B-4EE3-B8BE-2B1B18547FE9}">
      <dgm:prSet/>
      <dgm:spPr/>
      <dgm:t>
        <a:bodyPr/>
        <a:lstStyle/>
        <a:p>
          <a:r>
            <a:rPr lang="it-IT" b="1" dirty="0"/>
            <a:t> Decreto del Ministro dell’istruzione</a:t>
          </a:r>
        </a:p>
        <a:p>
          <a:r>
            <a:rPr lang="it-IT" b="1" dirty="0"/>
            <a:t>6 agosto 2020, n. 88</a:t>
          </a:r>
        </a:p>
        <a:p>
          <a:r>
            <a:rPr lang="it-IT" b="1" dirty="0"/>
            <a:t>(Curriculum dello studente) </a:t>
          </a:r>
          <a:endParaRPr lang="en-US" b="1" dirty="0"/>
        </a:p>
      </dgm:t>
    </dgm:pt>
    <dgm:pt modelId="{E67B70DE-F1F5-4FBA-8E51-2428962CFBC9}" type="parTrans" cxnId="{82DBC352-ED61-4FA4-8E59-D24A130A3A15}">
      <dgm:prSet/>
      <dgm:spPr/>
      <dgm:t>
        <a:bodyPr/>
        <a:lstStyle/>
        <a:p>
          <a:endParaRPr lang="en-US" b="1"/>
        </a:p>
      </dgm:t>
    </dgm:pt>
    <dgm:pt modelId="{21D7D275-89DB-40D6-83C9-B1DFCD7D8D90}" type="sibTrans" cxnId="{82DBC352-ED61-4FA4-8E59-D24A130A3A15}">
      <dgm:prSet/>
      <dgm:spPr/>
      <dgm:t>
        <a:bodyPr/>
        <a:lstStyle/>
        <a:p>
          <a:endParaRPr lang="en-US" b="1"/>
        </a:p>
      </dgm:t>
    </dgm:pt>
    <dgm:pt modelId="{DAC7377A-06ED-42F7-9086-F9A36F8D2D2E}">
      <dgm:prSet/>
      <dgm:spPr/>
      <dgm:t>
        <a:bodyPr/>
        <a:lstStyle/>
        <a:p>
          <a:r>
            <a:rPr lang="it-IT" b="1" dirty="0"/>
            <a:t>OM 22 marzo 2024, n. 55</a:t>
          </a:r>
        </a:p>
        <a:p>
          <a:r>
            <a:rPr lang="it-IT" b="1" dirty="0"/>
            <a:t>(Ordinanza concernente gli esami di Stato nel secondo ciclo di istruzione) </a:t>
          </a:r>
          <a:endParaRPr lang="en-US" b="1" dirty="0"/>
        </a:p>
      </dgm:t>
    </dgm:pt>
    <dgm:pt modelId="{6337E575-0CB5-4CF8-A531-5E8E379FED9B}" type="parTrans" cxnId="{7CE7A725-A78A-4D1C-A5A8-35C258C3A090}">
      <dgm:prSet/>
      <dgm:spPr/>
      <dgm:t>
        <a:bodyPr/>
        <a:lstStyle/>
        <a:p>
          <a:endParaRPr lang="en-US" b="1"/>
        </a:p>
      </dgm:t>
    </dgm:pt>
    <dgm:pt modelId="{2FFD6789-3D68-408A-BAD1-076F177D9270}" type="sibTrans" cxnId="{7CE7A725-A78A-4D1C-A5A8-35C258C3A090}">
      <dgm:prSet/>
      <dgm:spPr/>
      <dgm:t>
        <a:bodyPr/>
        <a:lstStyle/>
        <a:p>
          <a:endParaRPr lang="en-US" b="1"/>
        </a:p>
      </dgm:t>
    </dgm:pt>
    <dgm:pt modelId="{C7DF57A0-2B32-4EFD-8EC3-D009411EECFE}">
      <dgm:prSet/>
      <dgm:spPr/>
      <dgm:t>
        <a:bodyPr/>
        <a:lstStyle/>
        <a:p>
          <a:r>
            <a:rPr lang="it-IT" b="1" dirty="0"/>
            <a:t>DM 26 gennaio 2024,</a:t>
          </a:r>
        </a:p>
        <a:p>
          <a:r>
            <a:rPr lang="it-IT" b="1" dirty="0"/>
            <a:t>n. 10</a:t>
          </a:r>
        </a:p>
        <a:p>
          <a:r>
            <a:rPr lang="it-IT" b="1" dirty="0"/>
            <a:t>(Individuazione materie seconda prova) </a:t>
          </a:r>
          <a:endParaRPr lang="en-US" b="1" dirty="0"/>
        </a:p>
      </dgm:t>
    </dgm:pt>
    <dgm:pt modelId="{EBA93818-CF59-48DC-8C4D-378D60BB128F}" type="parTrans" cxnId="{A7AE1ED7-D2D5-4455-95EC-06214988FDC1}">
      <dgm:prSet/>
      <dgm:spPr/>
      <dgm:t>
        <a:bodyPr/>
        <a:lstStyle/>
        <a:p>
          <a:endParaRPr lang="en-US" b="1"/>
        </a:p>
      </dgm:t>
    </dgm:pt>
    <dgm:pt modelId="{F96581CF-5971-4B6E-9AF0-B2D592FA0A18}" type="sibTrans" cxnId="{A7AE1ED7-D2D5-4455-95EC-06214988FDC1}">
      <dgm:prSet/>
      <dgm:spPr/>
      <dgm:t>
        <a:bodyPr/>
        <a:lstStyle/>
        <a:p>
          <a:endParaRPr lang="en-US" b="1"/>
        </a:p>
      </dgm:t>
    </dgm:pt>
    <dgm:pt modelId="{17E74275-2347-4EEA-B405-447AB0347F95}" type="pres">
      <dgm:prSet presAssocID="{0834C72B-2AE1-4918-A653-635EE1806411}" presName="diagram" presStyleCnt="0">
        <dgm:presLayoutVars>
          <dgm:dir/>
          <dgm:resizeHandles val="exact"/>
        </dgm:presLayoutVars>
      </dgm:prSet>
      <dgm:spPr/>
    </dgm:pt>
    <dgm:pt modelId="{5C1E71E8-3B25-4011-9E64-B10640290668}" type="pres">
      <dgm:prSet presAssocID="{169DCDF3-B1DA-483E-A777-0690A94A22A0}" presName="node" presStyleLbl="node1" presStyleIdx="0" presStyleCnt="8">
        <dgm:presLayoutVars>
          <dgm:bulletEnabled val="1"/>
        </dgm:presLayoutVars>
      </dgm:prSet>
      <dgm:spPr/>
    </dgm:pt>
    <dgm:pt modelId="{579315C4-DFD6-441B-AFBE-F89B0D11A7C3}" type="pres">
      <dgm:prSet presAssocID="{2530E627-4CF3-4EE2-98E0-C265995BC969}" presName="sibTrans" presStyleCnt="0"/>
      <dgm:spPr/>
    </dgm:pt>
    <dgm:pt modelId="{0AA769E6-25FB-4B02-A298-28D6CFFD383F}" type="pres">
      <dgm:prSet presAssocID="{B72BD4A0-EAFE-4654-968F-8E5141971726}" presName="node" presStyleLbl="node1" presStyleIdx="1" presStyleCnt="8">
        <dgm:presLayoutVars>
          <dgm:bulletEnabled val="1"/>
        </dgm:presLayoutVars>
      </dgm:prSet>
      <dgm:spPr/>
    </dgm:pt>
    <dgm:pt modelId="{84277569-CFB7-4E12-834D-88161AFC063F}" type="pres">
      <dgm:prSet presAssocID="{C03B8AE7-157A-4C74-9C4E-EB7BE0F7539A}" presName="sibTrans" presStyleCnt="0"/>
      <dgm:spPr/>
    </dgm:pt>
    <dgm:pt modelId="{4575422C-F0E5-4A59-9FD5-5112F766906C}" type="pres">
      <dgm:prSet presAssocID="{FAC96F70-CAA9-427A-9361-3B46B8697AF0}" presName="node" presStyleLbl="node1" presStyleIdx="2" presStyleCnt="8">
        <dgm:presLayoutVars>
          <dgm:bulletEnabled val="1"/>
        </dgm:presLayoutVars>
      </dgm:prSet>
      <dgm:spPr/>
    </dgm:pt>
    <dgm:pt modelId="{38A93198-CC19-494B-8AFF-E789E3EC8D04}" type="pres">
      <dgm:prSet presAssocID="{BC82C709-3B11-42BB-BE76-E92B8BF0BADE}" presName="sibTrans" presStyleCnt="0"/>
      <dgm:spPr/>
    </dgm:pt>
    <dgm:pt modelId="{244FFE1C-F7DD-4DB6-A8EC-EAB518FB282F}" type="pres">
      <dgm:prSet presAssocID="{D5B823AF-5052-45EB-BF1E-4E07859CD159}" presName="node" presStyleLbl="node1" presStyleIdx="3" presStyleCnt="8">
        <dgm:presLayoutVars>
          <dgm:bulletEnabled val="1"/>
        </dgm:presLayoutVars>
      </dgm:prSet>
      <dgm:spPr/>
    </dgm:pt>
    <dgm:pt modelId="{06E0FBBC-E2E2-446D-A378-65A21F5A71F1}" type="pres">
      <dgm:prSet presAssocID="{5BC586E0-F064-4F90-85F6-3E5CBFB372DF}" presName="sibTrans" presStyleCnt="0"/>
      <dgm:spPr/>
    </dgm:pt>
    <dgm:pt modelId="{124FE236-91A4-4B23-B4A6-89EDA063A861}" type="pres">
      <dgm:prSet presAssocID="{27AE227A-19EE-47E6-8C3A-668AA25D0155}" presName="node" presStyleLbl="node1" presStyleIdx="4" presStyleCnt="8">
        <dgm:presLayoutVars>
          <dgm:bulletEnabled val="1"/>
        </dgm:presLayoutVars>
      </dgm:prSet>
      <dgm:spPr/>
    </dgm:pt>
    <dgm:pt modelId="{1C1DC931-5979-49A6-A496-5F5C52763AE0}" type="pres">
      <dgm:prSet presAssocID="{49EE1575-B1BF-4024-BA8A-04E220C58E25}" presName="sibTrans" presStyleCnt="0"/>
      <dgm:spPr/>
    </dgm:pt>
    <dgm:pt modelId="{9C2169D0-0E72-411D-9B7C-1BF0A13B7D30}" type="pres">
      <dgm:prSet presAssocID="{B162E330-B41B-4EE3-B8BE-2B1B18547FE9}" presName="node" presStyleLbl="node1" presStyleIdx="5" presStyleCnt="8">
        <dgm:presLayoutVars>
          <dgm:bulletEnabled val="1"/>
        </dgm:presLayoutVars>
      </dgm:prSet>
      <dgm:spPr/>
    </dgm:pt>
    <dgm:pt modelId="{6309F2AE-117B-443A-93C3-1DBB669ABBEC}" type="pres">
      <dgm:prSet presAssocID="{21D7D275-89DB-40D6-83C9-B1DFCD7D8D90}" presName="sibTrans" presStyleCnt="0"/>
      <dgm:spPr/>
    </dgm:pt>
    <dgm:pt modelId="{05C1C804-3ECC-4BBA-9A57-931DE11DF7B1}" type="pres">
      <dgm:prSet presAssocID="{DAC7377A-06ED-42F7-9086-F9A36F8D2D2E}" presName="node" presStyleLbl="node1" presStyleIdx="6" presStyleCnt="8">
        <dgm:presLayoutVars>
          <dgm:bulletEnabled val="1"/>
        </dgm:presLayoutVars>
      </dgm:prSet>
      <dgm:spPr/>
    </dgm:pt>
    <dgm:pt modelId="{0381D9D7-A6FB-4C52-8470-9CB3DA28451E}" type="pres">
      <dgm:prSet presAssocID="{2FFD6789-3D68-408A-BAD1-076F177D9270}" presName="sibTrans" presStyleCnt="0"/>
      <dgm:spPr/>
    </dgm:pt>
    <dgm:pt modelId="{9E5B6A3C-CDDD-49F7-B088-573D2FAC24A5}" type="pres">
      <dgm:prSet presAssocID="{C7DF57A0-2B32-4EFD-8EC3-D009411EECFE}" presName="node" presStyleLbl="node1" presStyleIdx="7" presStyleCnt="8">
        <dgm:presLayoutVars>
          <dgm:bulletEnabled val="1"/>
        </dgm:presLayoutVars>
      </dgm:prSet>
      <dgm:spPr/>
    </dgm:pt>
  </dgm:ptLst>
  <dgm:cxnLst>
    <dgm:cxn modelId="{48BFC31C-DA78-43B6-AD31-4BAA41B00CB8}" type="presOf" srcId="{FAC96F70-CAA9-427A-9361-3B46B8697AF0}" destId="{4575422C-F0E5-4A59-9FD5-5112F766906C}" srcOrd="0" destOrd="0" presId="urn:microsoft.com/office/officeart/2005/8/layout/default"/>
    <dgm:cxn modelId="{48BE491F-637F-4CC7-93F3-618DC83EB036}" type="presOf" srcId="{B162E330-B41B-4EE3-B8BE-2B1B18547FE9}" destId="{9C2169D0-0E72-411D-9B7C-1BF0A13B7D30}" srcOrd="0" destOrd="0" presId="urn:microsoft.com/office/officeart/2005/8/layout/default"/>
    <dgm:cxn modelId="{7CE7A725-A78A-4D1C-A5A8-35C258C3A090}" srcId="{0834C72B-2AE1-4918-A653-635EE1806411}" destId="{DAC7377A-06ED-42F7-9086-F9A36F8D2D2E}" srcOrd="6" destOrd="0" parTransId="{6337E575-0CB5-4CF8-A531-5E8E379FED9B}" sibTransId="{2FFD6789-3D68-408A-BAD1-076F177D9270}"/>
    <dgm:cxn modelId="{C2DA234A-D861-4D86-BD49-DA3F61044FD4}" srcId="{0834C72B-2AE1-4918-A653-635EE1806411}" destId="{27AE227A-19EE-47E6-8C3A-668AA25D0155}" srcOrd="4" destOrd="0" parTransId="{E7982C9A-1453-47A7-AA6E-CC3586580F80}" sibTransId="{49EE1575-B1BF-4024-BA8A-04E220C58E25}"/>
    <dgm:cxn modelId="{18A1B74E-5E07-4FA9-A7FA-35F36B8B99A9}" type="presOf" srcId="{27AE227A-19EE-47E6-8C3A-668AA25D0155}" destId="{124FE236-91A4-4B23-B4A6-89EDA063A861}" srcOrd="0" destOrd="0" presId="urn:microsoft.com/office/officeart/2005/8/layout/default"/>
    <dgm:cxn modelId="{9FF5C750-12F9-4F59-8A02-86DD44819DF4}" type="presOf" srcId="{DAC7377A-06ED-42F7-9086-F9A36F8D2D2E}" destId="{05C1C804-3ECC-4BBA-9A57-931DE11DF7B1}" srcOrd="0" destOrd="0" presId="urn:microsoft.com/office/officeart/2005/8/layout/default"/>
    <dgm:cxn modelId="{82DBC352-ED61-4FA4-8E59-D24A130A3A15}" srcId="{0834C72B-2AE1-4918-A653-635EE1806411}" destId="{B162E330-B41B-4EE3-B8BE-2B1B18547FE9}" srcOrd="5" destOrd="0" parTransId="{E67B70DE-F1F5-4FBA-8E51-2428962CFBC9}" sibTransId="{21D7D275-89DB-40D6-83C9-B1DFCD7D8D90}"/>
    <dgm:cxn modelId="{64264675-5EF5-4E61-BC98-6B8911E9440E}" srcId="{0834C72B-2AE1-4918-A653-635EE1806411}" destId="{B72BD4A0-EAFE-4654-968F-8E5141971726}" srcOrd="1" destOrd="0" parTransId="{B061CB56-2863-4E7B-8320-F3996CDEDE4E}" sibTransId="{C03B8AE7-157A-4C74-9C4E-EB7BE0F7539A}"/>
    <dgm:cxn modelId="{C45E0FCD-B592-4125-A354-1133472D434A}" type="presOf" srcId="{169DCDF3-B1DA-483E-A777-0690A94A22A0}" destId="{5C1E71E8-3B25-4011-9E64-B10640290668}" srcOrd="0" destOrd="0" presId="urn:microsoft.com/office/officeart/2005/8/layout/default"/>
    <dgm:cxn modelId="{0AAB81D0-5674-412D-A70E-E0F78D7A7C16}" srcId="{0834C72B-2AE1-4918-A653-635EE1806411}" destId="{FAC96F70-CAA9-427A-9361-3B46B8697AF0}" srcOrd="2" destOrd="0" parTransId="{06D6430D-464C-48BB-9232-D2DBC7FFEB86}" sibTransId="{BC82C709-3B11-42BB-BE76-E92B8BF0BADE}"/>
    <dgm:cxn modelId="{A7AE1ED7-D2D5-4455-95EC-06214988FDC1}" srcId="{0834C72B-2AE1-4918-A653-635EE1806411}" destId="{C7DF57A0-2B32-4EFD-8EC3-D009411EECFE}" srcOrd="7" destOrd="0" parTransId="{EBA93818-CF59-48DC-8C4D-378D60BB128F}" sibTransId="{F96581CF-5971-4B6E-9AF0-B2D592FA0A18}"/>
    <dgm:cxn modelId="{46A70BDF-80BE-46EF-AE91-B7AF61553CE5}" type="presOf" srcId="{C7DF57A0-2B32-4EFD-8EC3-D009411EECFE}" destId="{9E5B6A3C-CDDD-49F7-B088-573D2FAC24A5}" srcOrd="0" destOrd="0" presId="urn:microsoft.com/office/officeart/2005/8/layout/default"/>
    <dgm:cxn modelId="{7B4680E1-BEB9-4CBB-A692-F597F4E261AB}" srcId="{0834C72B-2AE1-4918-A653-635EE1806411}" destId="{D5B823AF-5052-45EB-BF1E-4E07859CD159}" srcOrd="3" destOrd="0" parTransId="{26A2EB41-8293-4211-BC31-7725CCB25465}" sibTransId="{5BC586E0-F064-4F90-85F6-3E5CBFB372DF}"/>
    <dgm:cxn modelId="{897036E4-5729-4032-A3A5-3389EDA52265}" type="presOf" srcId="{B72BD4A0-EAFE-4654-968F-8E5141971726}" destId="{0AA769E6-25FB-4B02-A298-28D6CFFD383F}" srcOrd="0" destOrd="0" presId="urn:microsoft.com/office/officeart/2005/8/layout/default"/>
    <dgm:cxn modelId="{1D0E9BE8-E03E-4817-AD30-BBD6D7AAD95E}" srcId="{0834C72B-2AE1-4918-A653-635EE1806411}" destId="{169DCDF3-B1DA-483E-A777-0690A94A22A0}" srcOrd="0" destOrd="0" parTransId="{F2A047F7-5A8A-43C9-B9B8-2DC527BB8CD0}" sibTransId="{2530E627-4CF3-4EE2-98E0-C265995BC969}"/>
    <dgm:cxn modelId="{804E2FEE-07FF-4B37-B0EE-6A9828D39175}" type="presOf" srcId="{D5B823AF-5052-45EB-BF1E-4E07859CD159}" destId="{244FFE1C-F7DD-4DB6-A8EC-EAB518FB282F}" srcOrd="0" destOrd="0" presId="urn:microsoft.com/office/officeart/2005/8/layout/default"/>
    <dgm:cxn modelId="{D2B8C6F0-D53A-4DBA-833B-AA24DE3F4C53}" type="presOf" srcId="{0834C72B-2AE1-4918-A653-635EE1806411}" destId="{17E74275-2347-4EEA-B405-447AB0347F95}" srcOrd="0" destOrd="0" presId="urn:microsoft.com/office/officeart/2005/8/layout/default"/>
    <dgm:cxn modelId="{954A3334-0101-462D-92AB-B7468EE04377}" type="presParOf" srcId="{17E74275-2347-4EEA-B405-447AB0347F95}" destId="{5C1E71E8-3B25-4011-9E64-B10640290668}" srcOrd="0" destOrd="0" presId="urn:microsoft.com/office/officeart/2005/8/layout/default"/>
    <dgm:cxn modelId="{E4254DF9-A45B-46D2-965C-F2E5A504A116}" type="presParOf" srcId="{17E74275-2347-4EEA-B405-447AB0347F95}" destId="{579315C4-DFD6-441B-AFBE-F89B0D11A7C3}" srcOrd="1" destOrd="0" presId="urn:microsoft.com/office/officeart/2005/8/layout/default"/>
    <dgm:cxn modelId="{1945D1F5-C56E-4AD5-A3AD-4971A4244BB3}" type="presParOf" srcId="{17E74275-2347-4EEA-B405-447AB0347F95}" destId="{0AA769E6-25FB-4B02-A298-28D6CFFD383F}" srcOrd="2" destOrd="0" presId="urn:microsoft.com/office/officeart/2005/8/layout/default"/>
    <dgm:cxn modelId="{18335844-B35D-4E27-8875-882BE0A2AF4E}" type="presParOf" srcId="{17E74275-2347-4EEA-B405-447AB0347F95}" destId="{84277569-CFB7-4E12-834D-88161AFC063F}" srcOrd="3" destOrd="0" presId="urn:microsoft.com/office/officeart/2005/8/layout/default"/>
    <dgm:cxn modelId="{369E9BFD-0989-4256-B721-CF31886C479B}" type="presParOf" srcId="{17E74275-2347-4EEA-B405-447AB0347F95}" destId="{4575422C-F0E5-4A59-9FD5-5112F766906C}" srcOrd="4" destOrd="0" presId="urn:microsoft.com/office/officeart/2005/8/layout/default"/>
    <dgm:cxn modelId="{9B9F3751-0489-4468-B9D5-DB4005F00948}" type="presParOf" srcId="{17E74275-2347-4EEA-B405-447AB0347F95}" destId="{38A93198-CC19-494B-8AFF-E789E3EC8D04}" srcOrd="5" destOrd="0" presId="urn:microsoft.com/office/officeart/2005/8/layout/default"/>
    <dgm:cxn modelId="{1BF28D94-061F-4333-8BA5-003EA5B4A2F7}" type="presParOf" srcId="{17E74275-2347-4EEA-B405-447AB0347F95}" destId="{244FFE1C-F7DD-4DB6-A8EC-EAB518FB282F}" srcOrd="6" destOrd="0" presId="urn:microsoft.com/office/officeart/2005/8/layout/default"/>
    <dgm:cxn modelId="{7CF7E1D7-818A-401E-8ADD-48694845B541}" type="presParOf" srcId="{17E74275-2347-4EEA-B405-447AB0347F95}" destId="{06E0FBBC-E2E2-446D-A378-65A21F5A71F1}" srcOrd="7" destOrd="0" presId="urn:microsoft.com/office/officeart/2005/8/layout/default"/>
    <dgm:cxn modelId="{A805FC26-19AA-4244-93A1-05251E999C02}" type="presParOf" srcId="{17E74275-2347-4EEA-B405-447AB0347F95}" destId="{124FE236-91A4-4B23-B4A6-89EDA063A861}" srcOrd="8" destOrd="0" presId="urn:microsoft.com/office/officeart/2005/8/layout/default"/>
    <dgm:cxn modelId="{3C0A7050-9C0F-463E-AADC-6B78F70AD4CC}" type="presParOf" srcId="{17E74275-2347-4EEA-B405-447AB0347F95}" destId="{1C1DC931-5979-49A6-A496-5F5C52763AE0}" srcOrd="9" destOrd="0" presId="urn:microsoft.com/office/officeart/2005/8/layout/default"/>
    <dgm:cxn modelId="{BADFECA2-AB6D-44F5-8D2C-2C84F6ADE1D4}" type="presParOf" srcId="{17E74275-2347-4EEA-B405-447AB0347F95}" destId="{9C2169D0-0E72-411D-9B7C-1BF0A13B7D30}" srcOrd="10" destOrd="0" presId="urn:microsoft.com/office/officeart/2005/8/layout/default"/>
    <dgm:cxn modelId="{2E3497FD-07FD-49A4-8890-6858D3245338}" type="presParOf" srcId="{17E74275-2347-4EEA-B405-447AB0347F95}" destId="{6309F2AE-117B-443A-93C3-1DBB669ABBEC}" srcOrd="11" destOrd="0" presId="urn:microsoft.com/office/officeart/2005/8/layout/default"/>
    <dgm:cxn modelId="{B0E0DC2D-E2C5-4E26-A9BD-28C98E6732B0}" type="presParOf" srcId="{17E74275-2347-4EEA-B405-447AB0347F95}" destId="{05C1C804-3ECC-4BBA-9A57-931DE11DF7B1}" srcOrd="12" destOrd="0" presId="urn:microsoft.com/office/officeart/2005/8/layout/default"/>
    <dgm:cxn modelId="{C4D286D7-F3B4-41FD-8718-96E03E0D94CB}" type="presParOf" srcId="{17E74275-2347-4EEA-B405-447AB0347F95}" destId="{0381D9D7-A6FB-4C52-8470-9CB3DA28451E}" srcOrd="13" destOrd="0" presId="urn:microsoft.com/office/officeart/2005/8/layout/default"/>
    <dgm:cxn modelId="{F672DFB6-4622-4F6B-A1C6-DE741355C608}" type="presParOf" srcId="{17E74275-2347-4EEA-B405-447AB0347F95}" destId="{9E5B6A3C-CDDD-49F7-B088-573D2FAC24A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564785-3737-4266-955B-C1A57D9E5770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D54AE64-1FFD-42F5-985B-4EE352345BF4}">
      <dgm:prSet/>
      <dgm:spPr/>
      <dgm:t>
        <a:bodyPr/>
        <a:lstStyle/>
        <a:p>
          <a:r>
            <a:rPr lang="it-IT" dirty="0"/>
            <a:t>19 anni di età entro l'anno solare in cui si svolge l'esame </a:t>
          </a:r>
          <a:endParaRPr lang="en-US" dirty="0"/>
        </a:p>
      </dgm:t>
    </dgm:pt>
    <dgm:pt modelId="{B5EC5B00-8415-47BE-9987-B5EC9EA18F7F}" type="parTrans" cxnId="{0A3B94CC-609E-4C1C-967C-E6F5C2EA1C44}">
      <dgm:prSet/>
      <dgm:spPr/>
      <dgm:t>
        <a:bodyPr/>
        <a:lstStyle/>
        <a:p>
          <a:endParaRPr lang="en-US"/>
        </a:p>
      </dgm:t>
    </dgm:pt>
    <dgm:pt modelId="{343917A7-B6A4-4F9B-8B6E-08CF5204792F}" type="sibTrans" cxnId="{0A3B94CC-609E-4C1C-967C-E6F5C2EA1C44}">
      <dgm:prSet/>
      <dgm:spPr/>
      <dgm:t>
        <a:bodyPr/>
        <a:lstStyle/>
        <a:p>
          <a:endParaRPr lang="en-US"/>
        </a:p>
      </dgm:t>
    </dgm:pt>
    <dgm:pt modelId="{36EA1AB4-367A-4D2D-B890-315569C9376B}">
      <dgm:prSet/>
      <dgm:spPr/>
      <dgm:t>
        <a:bodyPr/>
        <a:lstStyle/>
        <a:p>
          <a:r>
            <a:rPr lang="it-IT" dirty="0"/>
            <a:t>Possesso del diploma scuola secondaria I grado </a:t>
          </a:r>
          <a:endParaRPr lang="en-US" dirty="0"/>
        </a:p>
      </dgm:t>
    </dgm:pt>
    <dgm:pt modelId="{F9311E71-7F42-45E7-B913-C61D527214D6}" type="parTrans" cxnId="{FE3B6760-0D91-48AF-AB08-BCF3D01301DA}">
      <dgm:prSet/>
      <dgm:spPr/>
      <dgm:t>
        <a:bodyPr/>
        <a:lstStyle/>
        <a:p>
          <a:endParaRPr lang="en-US"/>
        </a:p>
      </dgm:t>
    </dgm:pt>
    <dgm:pt modelId="{B80521C2-F450-46FD-A472-B9C2445BF0C3}" type="sibTrans" cxnId="{FE3B6760-0D91-48AF-AB08-BCF3D01301DA}">
      <dgm:prSet/>
      <dgm:spPr/>
      <dgm:t>
        <a:bodyPr/>
        <a:lstStyle/>
        <a:p>
          <a:endParaRPr lang="en-US"/>
        </a:p>
      </dgm:t>
    </dgm:pt>
    <dgm:pt modelId="{D0C85185-18B7-4CDD-BA62-26CECDAAFB30}">
      <dgm:prSet/>
      <dgm:spPr/>
      <dgm:t>
        <a:bodyPr/>
        <a:lstStyle/>
        <a:p>
          <a:r>
            <a:rPr lang="it-IT" dirty="0"/>
            <a:t>Ritiro prima del 15 marzo nel corso del V anno </a:t>
          </a:r>
          <a:endParaRPr lang="en-US" dirty="0"/>
        </a:p>
      </dgm:t>
    </dgm:pt>
    <dgm:pt modelId="{72450D33-AB55-448E-A5F8-CA32434E8815}" type="parTrans" cxnId="{22451467-AD4C-4DD4-AD91-D376B5B429D8}">
      <dgm:prSet/>
      <dgm:spPr/>
      <dgm:t>
        <a:bodyPr/>
        <a:lstStyle/>
        <a:p>
          <a:endParaRPr lang="en-US"/>
        </a:p>
      </dgm:t>
    </dgm:pt>
    <dgm:pt modelId="{5B8391CD-279B-49CD-B6FD-CE9AFC42E2D1}" type="sibTrans" cxnId="{22451467-AD4C-4DD4-AD91-D376B5B429D8}">
      <dgm:prSet/>
      <dgm:spPr/>
      <dgm:t>
        <a:bodyPr/>
        <a:lstStyle/>
        <a:p>
          <a:endParaRPr lang="en-US"/>
        </a:p>
      </dgm:t>
    </dgm:pt>
    <dgm:pt modelId="{85D0FBB9-9E9E-4AA0-AAF4-745615FBD280}">
      <dgm:prSet/>
      <dgm:spPr/>
      <dgm:t>
        <a:bodyPr/>
        <a:lstStyle/>
        <a:p>
          <a:r>
            <a:rPr lang="it-IT" dirty="0"/>
            <a:t>Superamento esami e prerequisiti ex art. 14, c. 2, D. Lgs. 62/2017 (entro il mese di maggio o comunque entro il termine delle lezioni)</a:t>
          </a:r>
          <a:endParaRPr lang="en-US" dirty="0"/>
        </a:p>
      </dgm:t>
    </dgm:pt>
    <dgm:pt modelId="{C21D0E12-171F-4F70-99A0-E01830F40A42}" type="parTrans" cxnId="{485A771C-AC78-4AC6-81DF-CFE29ADEB830}">
      <dgm:prSet/>
      <dgm:spPr/>
      <dgm:t>
        <a:bodyPr/>
        <a:lstStyle/>
        <a:p>
          <a:endParaRPr lang="en-US"/>
        </a:p>
      </dgm:t>
    </dgm:pt>
    <dgm:pt modelId="{AEC39E5F-7118-4E96-A95A-5981EBA8A79F}" type="sibTrans" cxnId="{485A771C-AC78-4AC6-81DF-CFE29ADEB830}">
      <dgm:prSet/>
      <dgm:spPr/>
      <dgm:t>
        <a:bodyPr/>
        <a:lstStyle/>
        <a:p>
          <a:endParaRPr lang="en-US"/>
        </a:p>
      </dgm:t>
    </dgm:pt>
    <dgm:pt modelId="{0A34C85F-3569-4BDB-8D53-6011D085DEFD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it-IT" b="1" dirty="0">
              <a:solidFill>
                <a:schemeClr val="bg1"/>
              </a:solidFill>
            </a:rPr>
            <a:t>Anche per questi candidati, così come per i Corsi serali, partecipazione alle prove INVALSI (non sono richieste compimento di attività assimilabili a PCTO)</a:t>
          </a:r>
          <a:endParaRPr lang="en-US" dirty="0"/>
        </a:p>
      </dgm:t>
    </dgm:pt>
    <dgm:pt modelId="{DCFD1D79-EFB6-4DA0-91E3-DBB08835652F}" type="parTrans" cxnId="{956E1B4E-501C-4232-9C36-45210BD14E06}">
      <dgm:prSet/>
      <dgm:spPr/>
      <dgm:t>
        <a:bodyPr/>
        <a:lstStyle/>
        <a:p>
          <a:endParaRPr lang="it-IT"/>
        </a:p>
      </dgm:t>
    </dgm:pt>
    <dgm:pt modelId="{4203792C-18E2-4AC3-B2F2-546C2BB54AF0}" type="sibTrans" cxnId="{956E1B4E-501C-4232-9C36-45210BD14E06}">
      <dgm:prSet/>
      <dgm:spPr/>
      <dgm:t>
        <a:bodyPr/>
        <a:lstStyle/>
        <a:p>
          <a:endParaRPr lang="it-IT"/>
        </a:p>
      </dgm:t>
    </dgm:pt>
    <dgm:pt modelId="{BFE83361-EB30-48CE-B752-404C43F49D18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it-IT" b="1" dirty="0">
              <a:solidFill>
                <a:schemeClr val="bg1"/>
              </a:solidFill>
            </a:rPr>
            <a:t>Il candidato è ammesso all'esame di Stato se consegue un punteggio minimo di sei decimi in ciascuna delle discipline per le quali sostiene la prova</a:t>
          </a:r>
          <a:endParaRPr lang="en-US" b="1" dirty="0">
            <a:solidFill>
              <a:schemeClr val="bg1"/>
            </a:solidFill>
          </a:endParaRPr>
        </a:p>
      </dgm:t>
    </dgm:pt>
    <dgm:pt modelId="{DDBA5119-EDFC-4565-8B2A-72E1DE7E425D}" type="parTrans" cxnId="{DED17335-9EFA-43FD-AEBD-741F27ABBB8D}">
      <dgm:prSet/>
      <dgm:spPr/>
      <dgm:t>
        <a:bodyPr/>
        <a:lstStyle/>
        <a:p>
          <a:endParaRPr lang="it-IT"/>
        </a:p>
      </dgm:t>
    </dgm:pt>
    <dgm:pt modelId="{E245C49C-B2F7-43AD-956A-6DC931A49C4D}" type="sibTrans" cxnId="{DED17335-9EFA-43FD-AEBD-741F27ABBB8D}">
      <dgm:prSet/>
      <dgm:spPr/>
      <dgm:t>
        <a:bodyPr/>
        <a:lstStyle/>
        <a:p>
          <a:endParaRPr lang="it-IT"/>
        </a:p>
      </dgm:t>
    </dgm:pt>
    <dgm:pt modelId="{671149A5-9610-4464-AEFF-DD7776F23D18}" type="pres">
      <dgm:prSet presAssocID="{21564785-3737-4266-955B-C1A57D9E5770}" presName="linear" presStyleCnt="0">
        <dgm:presLayoutVars>
          <dgm:animLvl val="lvl"/>
          <dgm:resizeHandles val="exact"/>
        </dgm:presLayoutVars>
      </dgm:prSet>
      <dgm:spPr/>
    </dgm:pt>
    <dgm:pt modelId="{0374C200-129A-47D5-8CE1-246D3BA99CAF}" type="pres">
      <dgm:prSet presAssocID="{DD54AE64-1FFD-42F5-985B-4EE352345BF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0657206-E02F-4B6A-957C-A049190FCBBF}" type="pres">
      <dgm:prSet presAssocID="{343917A7-B6A4-4F9B-8B6E-08CF5204792F}" presName="spacer" presStyleCnt="0"/>
      <dgm:spPr/>
    </dgm:pt>
    <dgm:pt modelId="{5547B384-EB01-4182-B95E-1F7BC0944316}" type="pres">
      <dgm:prSet presAssocID="{36EA1AB4-367A-4D2D-B890-315569C9376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E7EE824-9CC0-4A39-A0AC-92FD8F1DBFF0}" type="pres">
      <dgm:prSet presAssocID="{B80521C2-F450-46FD-A472-B9C2445BF0C3}" presName="spacer" presStyleCnt="0"/>
      <dgm:spPr/>
    </dgm:pt>
    <dgm:pt modelId="{775576C5-1CE1-4FFA-9C7A-0C424CA3493C}" type="pres">
      <dgm:prSet presAssocID="{D0C85185-18B7-4CDD-BA62-26CECDAAFB3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90F1B59-E2D0-45F5-A20B-05E1576F44D4}" type="pres">
      <dgm:prSet presAssocID="{5B8391CD-279B-49CD-B6FD-CE9AFC42E2D1}" presName="spacer" presStyleCnt="0"/>
      <dgm:spPr/>
    </dgm:pt>
    <dgm:pt modelId="{9F5A7749-80B4-43F8-9CF8-18057FED3D00}" type="pres">
      <dgm:prSet presAssocID="{85D0FBB9-9E9E-4AA0-AAF4-745615FBD28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67FA4779-AB62-404F-A174-6F86DC14F5DD}" type="pres">
      <dgm:prSet presAssocID="{AEC39E5F-7118-4E96-A95A-5981EBA8A79F}" presName="spacer" presStyleCnt="0"/>
      <dgm:spPr/>
    </dgm:pt>
    <dgm:pt modelId="{BF9E1926-8287-4838-B087-DA1F315B81C8}" type="pres">
      <dgm:prSet presAssocID="{0A34C85F-3569-4BDB-8D53-6011D085DEF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B0B44ED-E04B-4148-A950-76AD8A1582EF}" type="pres">
      <dgm:prSet presAssocID="{4203792C-18E2-4AC3-B2F2-546C2BB54AF0}" presName="spacer" presStyleCnt="0"/>
      <dgm:spPr/>
    </dgm:pt>
    <dgm:pt modelId="{BD7DCC34-3E32-4CA7-A0F1-4D2EEDBA13A4}" type="pres">
      <dgm:prSet presAssocID="{BFE83361-EB30-48CE-B752-404C43F49D1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485A771C-AC78-4AC6-81DF-CFE29ADEB830}" srcId="{21564785-3737-4266-955B-C1A57D9E5770}" destId="{85D0FBB9-9E9E-4AA0-AAF4-745615FBD280}" srcOrd="3" destOrd="0" parTransId="{C21D0E12-171F-4F70-99A0-E01830F40A42}" sibTransId="{AEC39E5F-7118-4E96-A95A-5981EBA8A79F}"/>
    <dgm:cxn modelId="{3F8FA326-FB5D-4FE9-9F85-26D2CD42D59E}" type="presOf" srcId="{D0C85185-18B7-4CDD-BA62-26CECDAAFB30}" destId="{775576C5-1CE1-4FFA-9C7A-0C424CA3493C}" srcOrd="0" destOrd="0" presId="urn:microsoft.com/office/officeart/2005/8/layout/vList2"/>
    <dgm:cxn modelId="{DED17335-9EFA-43FD-AEBD-741F27ABBB8D}" srcId="{21564785-3737-4266-955B-C1A57D9E5770}" destId="{BFE83361-EB30-48CE-B752-404C43F49D18}" srcOrd="5" destOrd="0" parTransId="{DDBA5119-EDFC-4565-8B2A-72E1DE7E425D}" sibTransId="{E245C49C-B2F7-43AD-956A-6DC931A49C4D}"/>
    <dgm:cxn modelId="{A3E4C338-A082-4816-B0AB-FCDC3B88EB9D}" type="presOf" srcId="{85D0FBB9-9E9E-4AA0-AAF4-745615FBD280}" destId="{9F5A7749-80B4-43F8-9CF8-18057FED3D00}" srcOrd="0" destOrd="0" presId="urn:microsoft.com/office/officeart/2005/8/layout/vList2"/>
    <dgm:cxn modelId="{83DED54B-5352-49F6-B03B-1AFBC851BAAC}" type="presOf" srcId="{DD54AE64-1FFD-42F5-985B-4EE352345BF4}" destId="{0374C200-129A-47D5-8CE1-246D3BA99CAF}" srcOrd="0" destOrd="0" presId="urn:microsoft.com/office/officeart/2005/8/layout/vList2"/>
    <dgm:cxn modelId="{78F5E24B-EE3A-4B54-A487-C7CDE717E2FD}" type="presOf" srcId="{36EA1AB4-367A-4D2D-B890-315569C9376B}" destId="{5547B384-EB01-4182-B95E-1F7BC0944316}" srcOrd="0" destOrd="0" presId="urn:microsoft.com/office/officeart/2005/8/layout/vList2"/>
    <dgm:cxn modelId="{956E1B4E-501C-4232-9C36-45210BD14E06}" srcId="{21564785-3737-4266-955B-C1A57D9E5770}" destId="{0A34C85F-3569-4BDB-8D53-6011D085DEFD}" srcOrd="4" destOrd="0" parTransId="{DCFD1D79-EFB6-4DA0-91E3-DBB08835652F}" sibTransId="{4203792C-18E2-4AC3-B2F2-546C2BB54AF0}"/>
    <dgm:cxn modelId="{FE3B6760-0D91-48AF-AB08-BCF3D01301DA}" srcId="{21564785-3737-4266-955B-C1A57D9E5770}" destId="{36EA1AB4-367A-4D2D-B890-315569C9376B}" srcOrd="1" destOrd="0" parTransId="{F9311E71-7F42-45E7-B913-C61D527214D6}" sibTransId="{B80521C2-F450-46FD-A472-B9C2445BF0C3}"/>
    <dgm:cxn modelId="{22451467-AD4C-4DD4-AD91-D376B5B429D8}" srcId="{21564785-3737-4266-955B-C1A57D9E5770}" destId="{D0C85185-18B7-4CDD-BA62-26CECDAAFB30}" srcOrd="2" destOrd="0" parTransId="{72450D33-AB55-448E-A5F8-CA32434E8815}" sibTransId="{5B8391CD-279B-49CD-B6FD-CE9AFC42E2D1}"/>
    <dgm:cxn modelId="{A226FB6C-1474-4C16-A54E-029195AB0875}" type="presOf" srcId="{21564785-3737-4266-955B-C1A57D9E5770}" destId="{671149A5-9610-4464-AEFF-DD7776F23D18}" srcOrd="0" destOrd="0" presId="urn:microsoft.com/office/officeart/2005/8/layout/vList2"/>
    <dgm:cxn modelId="{BA518387-B678-46CD-AF3A-FC848414818C}" type="presOf" srcId="{0A34C85F-3569-4BDB-8D53-6011D085DEFD}" destId="{BF9E1926-8287-4838-B087-DA1F315B81C8}" srcOrd="0" destOrd="0" presId="urn:microsoft.com/office/officeart/2005/8/layout/vList2"/>
    <dgm:cxn modelId="{0A3B94CC-609E-4C1C-967C-E6F5C2EA1C44}" srcId="{21564785-3737-4266-955B-C1A57D9E5770}" destId="{DD54AE64-1FFD-42F5-985B-4EE352345BF4}" srcOrd="0" destOrd="0" parTransId="{B5EC5B00-8415-47BE-9987-B5EC9EA18F7F}" sibTransId="{343917A7-B6A4-4F9B-8B6E-08CF5204792F}"/>
    <dgm:cxn modelId="{2EBBCDD0-1BFB-4CAC-A823-B33C11B69CD8}" type="presOf" srcId="{BFE83361-EB30-48CE-B752-404C43F49D18}" destId="{BD7DCC34-3E32-4CA7-A0F1-4D2EEDBA13A4}" srcOrd="0" destOrd="0" presId="urn:microsoft.com/office/officeart/2005/8/layout/vList2"/>
    <dgm:cxn modelId="{C7D77DA0-1156-4718-B189-72B2B6EE3881}" type="presParOf" srcId="{671149A5-9610-4464-AEFF-DD7776F23D18}" destId="{0374C200-129A-47D5-8CE1-246D3BA99CAF}" srcOrd="0" destOrd="0" presId="urn:microsoft.com/office/officeart/2005/8/layout/vList2"/>
    <dgm:cxn modelId="{8A46C76B-DEF0-4B6B-AEFE-382803390F94}" type="presParOf" srcId="{671149A5-9610-4464-AEFF-DD7776F23D18}" destId="{C0657206-E02F-4B6A-957C-A049190FCBBF}" srcOrd="1" destOrd="0" presId="urn:microsoft.com/office/officeart/2005/8/layout/vList2"/>
    <dgm:cxn modelId="{44964435-6E38-41D3-B523-71D1A0C1B733}" type="presParOf" srcId="{671149A5-9610-4464-AEFF-DD7776F23D18}" destId="{5547B384-EB01-4182-B95E-1F7BC0944316}" srcOrd="2" destOrd="0" presId="urn:microsoft.com/office/officeart/2005/8/layout/vList2"/>
    <dgm:cxn modelId="{923F1B8A-61FB-4ABF-9C7D-FC478B2FD825}" type="presParOf" srcId="{671149A5-9610-4464-AEFF-DD7776F23D18}" destId="{2E7EE824-9CC0-4A39-A0AC-92FD8F1DBFF0}" srcOrd="3" destOrd="0" presId="urn:microsoft.com/office/officeart/2005/8/layout/vList2"/>
    <dgm:cxn modelId="{61CC94B5-A48D-4411-971E-1C03E90FF757}" type="presParOf" srcId="{671149A5-9610-4464-AEFF-DD7776F23D18}" destId="{775576C5-1CE1-4FFA-9C7A-0C424CA3493C}" srcOrd="4" destOrd="0" presId="urn:microsoft.com/office/officeart/2005/8/layout/vList2"/>
    <dgm:cxn modelId="{F07A3920-B1C7-4FC1-A1F5-2A0C990D797D}" type="presParOf" srcId="{671149A5-9610-4464-AEFF-DD7776F23D18}" destId="{390F1B59-E2D0-45F5-A20B-05E1576F44D4}" srcOrd="5" destOrd="0" presId="urn:microsoft.com/office/officeart/2005/8/layout/vList2"/>
    <dgm:cxn modelId="{D77F94D5-9C5A-48AD-9284-76680DA263A5}" type="presParOf" srcId="{671149A5-9610-4464-AEFF-DD7776F23D18}" destId="{9F5A7749-80B4-43F8-9CF8-18057FED3D00}" srcOrd="6" destOrd="0" presId="urn:microsoft.com/office/officeart/2005/8/layout/vList2"/>
    <dgm:cxn modelId="{EC5104CC-9F23-416B-BA7B-7229615B9C2E}" type="presParOf" srcId="{671149A5-9610-4464-AEFF-DD7776F23D18}" destId="{67FA4779-AB62-404F-A174-6F86DC14F5DD}" srcOrd="7" destOrd="0" presId="urn:microsoft.com/office/officeart/2005/8/layout/vList2"/>
    <dgm:cxn modelId="{2C6A4A71-DB43-448A-A549-8B1EA1EA5AB4}" type="presParOf" srcId="{671149A5-9610-4464-AEFF-DD7776F23D18}" destId="{BF9E1926-8287-4838-B087-DA1F315B81C8}" srcOrd="8" destOrd="0" presId="urn:microsoft.com/office/officeart/2005/8/layout/vList2"/>
    <dgm:cxn modelId="{DAEEC10A-D508-49EC-AEB4-F013902A5E43}" type="presParOf" srcId="{671149A5-9610-4464-AEFF-DD7776F23D18}" destId="{4B0B44ED-E04B-4148-A950-76AD8A1582EF}" srcOrd="9" destOrd="0" presId="urn:microsoft.com/office/officeart/2005/8/layout/vList2"/>
    <dgm:cxn modelId="{40DEA6FB-7C5F-4A6F-B40B-3540FD2FAEAA}" type="presParOf" srcId="{671149A5-9610-4464-AEFF-DD7776F23D18}" destId="{BD7DCC34-3E32-4CA7-A0F1-4D2EEDBA13A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12BF0B-2A8A-4809-A3CE-A27C40413525}" type="doc">
      <dgm:prSet loTypeId="urn:microsoft.com/office/officeart/2005/8/layout/hierarchy2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5B4388C-E1BE-485D-B809-3E42FD65D5F5}">
      <dgm:prSet custT="1"/>
      <dgm:spPr/>
      <dgm:t>
        <a:bodyPr/>
        <a:lstStyle/>
        <a:p>
          <a:r>
            <a:rPr lang="it-IT" sz="1300" dirty="0"/>
            <a:t>Elaborato, entro il 15 maggio, dal consiglio di classe </a:t>
          </a:r>
          <a:endParaRPr lang="en-US" sz="1300" dirty="0"/>
        </a:p>
      </dgm:t>
    </dgm:pt>
    <dgm:pt modelId="{DAF4C591-1B34-42AC-92EE-BCF3E4F8FA75}" type="parTrans" cxnId="{AB01992D-C486-40D0-9223-E8F78CACF521}">
      <dgm:prSet/>
      <dgm:spPr/>
      <dgm:t>
        <a:bodyPr/>
        <a:lstStyle/>
        <a:p>
          <a:endParaRPr lang="en-US"/>
        </a:p>
      </dgm:t>
    </dgm:pt>
    <dgm:pt modelId="{8967070C-18CD-47C5-A964-E7EEA102B102}" type="sibTrans" cxnId="{AB01992D-C486-40D0-9223-E8F78CACF521}">
      <dgm:prSet/>
      <dgm:spPr/>
      <dgm:t>
        <a:bodyPr/>
        <a:lstStyle/>
        <a:p>
          <a:endParaRPr lang="en-US"/>
        </a:p>
      </dgm:t>
    </dgm:pt>
    <dgm:pt modelId="{4FA9C0E6-3E1B-4021-B1C6-B88DFDBDD59E}">
      <dgm:prSet/>
      <dgm:spPr/>
      <dgm:t>
        <a:bodyPr/>
        <a:lstStyle/>
        <a:p>
          <a:r>
            <a:rPr lang="it-IT" dirty="0"/>
            <a:t>Esplicita i contenuti, i metodi, i mezzi, gli spazi e i tempi del percorso formativo, i criteri, gli strumenti di valutazione adottati e gli obiettivi raggiunti anche in ordine alla predisposizione della seconda prova </a:t>
          </a:r>
          <a:endParaRPr lang="en-US" dirty="0"/>
        </a:p>
      </dgm:t>
    </dgm:pt>
    <dgm:pt modelId="{84767C2A-0552-4999-AFD2-6733325AE228}" type="parTrans" cxnId="{3BCD285C-83BE-4818-B71F-A192E0CA63A0}">
      <dgm:prSet/>
      <dgm:spPr/>
      <dgm:t>
        <a:bodyPr/>
        <a:lstStyle/>
        <a:p>
          <a:endParaRPr lang="en-US"/>
        </a:p>
      </dgm:t>
    </dgm:pt>
    <dgm:pt modelId="{0EB5E9D8-72D0-469F-918C-5DD1D3A2F3D8}" type="sibTrans" cxnId="{3BCD285C-83BE-4818-B71F-A192E0CA63A0}">
      <dgm:prSet/>
      <dgm:spPr/>
      <dgm:t>
        <a:bodyPr/>
        <a:lstStyle/>
        <a:p>
          <a:endParaRPr lang="en-US"/>
        </a:p>
      </dgm:t>
    </dgm:pt>
    <dgm:pt modelId="{1623B8CB-5A53-466C-9823-86AC90074F93}">
      <dgm:prSet/>
      <dgm:spPr/>
      <dgm:t>
        <a:bodyPr/>
        <a:lstStyle/>
        <a:p>
          <a:r>
            <a:rPr lang="it-IT" dirty="0"/>
            <a:t>Evidenzia per le discipline coinvolte gli obiettivi specifici di apprendimento (relativi anche all’insegnamento trasversale di Educazione civica)</a:t>
          </a:r>
          <a:endParaRPr lang="en-US" dirty="0"/>
        </a:p>
      </dgm:t>
    </dgm:pt>
    <dgm:pt modelId="{E8585E24-97F4-4B62-AF86-2DE1E192A7CE}" type="parTrans" cxnId="{D4CEBAAA-6E09-47A8-9AFD-10B71525EF07}">
      <dgm:prSet/>
      <dgm:spPr/>
      <dgm:t>
        <a:bodyPr/>
        <a:lstStyle/>
        <a:p>
          <a:endParaRPr lang="en-US"/>
        </a:p>
      </dgm:t>
    </dgm:pt>
    <dgm:pt modelId="{5A69B106-9178-4CC4-917E-4A88367CE8BE}" type="sibTrans" cxnId="{D4CEBAAA-6E09-47A8-9AFD-10B71525EF07}">
      <dgm:prSet/>
      <dgm:spPr/>
      <dgm:t>
        <a:bodyPr/>
        <a:lstStyle/>
        <a:p>
          <a:endParaRPr lang="en-US"/>
        </a:p>
      </dgm:t>
    </dgm:pt>
    <dgm:pt modelId="{0B597EA8-B6E6-4288-86F4-AF53B876EFA8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/>
            <a:t>Per i corsi di studio che lo prevedano, le modalità con le quali l’insegnamento di una disciplina non linguistica (DNL) in lingua straniera è stato attivato con metodologia CLIL</a:t>
          </a:r>
          <a:endParaRPr lang="en-US"/>
        </a:p>
      </dgm:t>
    </dgm:pt>
    <dgm:pt modelId="{583548D8-BFF9-4AC9-B2A1-0FF3EBAF71E1}" type="parTrans" cxnId="{2C4033F4-66E3-430E-B199-C790B892D668}">
      <dgm:prSet/>
      <dgm:spPr/>
      <dgm:t>
        <a:bodyPr/>
        <a:lstStyle/>
        <a:p>
          <a:endParaRPr lang="en-US"/>
        </a:p>
      </dgm:t>
    </dgm:pt>
    <dgm:pt modelId="{4EB9DC31-9B7F-4CC8-A9FA-25D31CEB052D}" type="sibTrans" cxnId="{2C4033F4-66E3-430E-B199-C790B892D668}">
      <dgm:prSet/>
      <dgm:spPr/>
      <dgm:t>
        <a:bodyPr/>
        <a:lstStyle/>
        <a:p>
          <a:endParaRPr lang="en-US"/>
        </a:p>
      </dgm:t>
    </dgm:pt>
    <dgm:pt modelId="{97D6BCE4-AAE5-43CD-A0DE-2E05CF5893CA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 dirty="0"/>
            <a:t>Il documento del consiglio di classe è immediatamente pubblicato all’albo on-line dell’istituzione scolastica</a:t>
          </a:r>
          <a:endParaRPr lang="en-US" dirty="0"/>
        </a:p>
      </dgm:t>
    </dgm:pt>
    <dgm:pt modelId="{126AF0D8-DDAB-4F2E-A85E-D2CD24BFB4BA}" type="parTrans" cxnId="{3580D825-99C9-48A7-AA4E-297CB403F67C}">
      <dgm:prSet/>
      <dgm:spPr/>
      <dgm:t>
        <a:bodyPr/>
        <a:lstStyle/>
        <a:p>
          <a:endParaRPr lang="en-US"/>
        </a:p>
      </dgm:t>
    </dgm:pt>
    <dgm:pt modelId="{FC2A2A3A-6B8D-4B90-9FAD-79C2EA5C7CE7}" type="sibTrans" cxnId="{3580D825-99C9-48A7-AA4E-297CB403F67C}">
      <dgm:prSet/>
      <dgm:spPr/>
      <dgm:t>
        <a:bodyPr/>
        <a:lstStyle/>
        <a:p>
          <a:endParaRPr lang="en-US"/>
        </a:p>
      </dgm:t>
    </dgm:pt>
    <dgm:pt modelId="{57F77D90-650D-4EC3-95F9-D0C70EAC746D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it-IT"/>
            <a:t>La commissione si attiene ai contenuti del documento nell’espletamento del colloquio</a:t>
          </a:r>
          <a:endParaRPr lang="en-US" dirty="0"/>
        </a:p>
      </dgm:t>
    </dgm:pt>
    <dgm:pt modelId="{1A6A15E5-7466-4CA9-AE38-22683A7E0124}" type="parTrans" cxnId="{5F569775-F9F1-4F18-B000-432967195B2D}">
      <dgm:prSet/>
      <dgm:spPr/>
      <dgm:t>
        <a:bodyPr/>
        <a:lstStyle/>
        <a:p>
          <a:endParaRPr lang="en-US"/>
        </a:p>
      </dgm:t>
    </dgm:pt>
    <dgm:pt modelId="{243E627B-7AFE-4324-AF88-603732BB3101}" type="sibTrans" cxnId="{5F569775-F9F1-4F18-B000-432967195B2D}">
      <dgm:prSet/>
      <dgm:spPr/>
      <dgm:t>
        <a:bodyPr/>
        <a:lstStyle/>
        <a:p>
          <a:endParaRPr lang="en-US"/>
        </a:p>
      </dgm:t>
    </dgm:pt>
    <dgm:pt modelId="{DCFE7EB7-A946-4E10-9FF4-7952496A4A8E}" type="pres">
      <dgm:prSet presAssocID="{8C12BF0B-2A8A-4809-A3CE-A27C4041352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4BDBB72-6488-4FC8-A05C-3958469C51FA}" type="pres">
      <dgm:prSet presAssocID="{F5B4388C-E1BE-485D-B809-3E42FD65D5F5}" presName="root1" presStyleCnt="0"/>
      <dgm:spPr/>
    </dgm:pt>
    <dgm:pt modelId="{905A8A22-BDD1-4DC6-97AE-83F16228CED0}" type="pres">
      <dgm:prSet presAssocID="{F5B4388C-E1BE-485D-B809-3E42FD65D5F5}" presName="LevelOneTextNode" presStyleLbl="node0" presStyleIdx="0" presStyleCnt="3">
        <dgm:presLayoutVars>
          <dgm:chPref val="3"/>
        </dgm:presLayoutVars>
      </dgm:prSet>
      <dgm:spPr/>
    </dgm:pt>
    <dgm:pt modelId="{C8931258-0B57-40D6-A082-88E53806F5C7}" type="pres">
      <dgm:prSet presAssocID="{F5B4388C-E1BE-485D-B809-3E42FD65D5F5}" presName="level2hierChild" presStyleCnt="0"/>
      <dgm:spPr/>
    </dgm:pt>
    <dgm:pt modelId="{0EAA2DAD-C26C-4BA1-B446-85A826AE427B}" type="pres">
      <dgm:prSet presAssocID="{4FA9C0E6-3E1B-4021-B1C6-B88DFDBDD59E}" presName="root1" presStyleCnt="0"/>
      <dgm:spPr/>
    </dgm:pt>
    <dgm:pt modelId="{30F7F431-3D7A-4153-BF37-430E2558ACD3}" type="pres">
      <dgm:prSet presAssocID="{4FA9C0E6-3E1B-4021-B1C6-B88DFDBDD59E}" presName="LevelOneTextNode" presStyleLbl="node0" presStyleIdx="1" presStyleCnt="3">
        <dgm:presLayoutVars>
          <dgm:chPref val="3"/>
        </dgm:presLayoutVars>
      </dgm:prSet>
      <dgm:spPr/>
    </dgm:pt>
    <dgm:pt modelId="{2F0305EC-CEAE-401E-A604-1DCAC31CF983}" type="pres">
      <dgm:prSet presAssocID="{4FA9C0E6-3E1B-4021-B1C6-B88DFDBDD59E}" presName="level2hierChild" presStyleCnt="0"/>
      <dgm:spPr/>
    </dgm:pt>
    <dgm:pt modelId="{DA3114C1-2E03-4B9F-8F13-D68FAA913FBE}" type="pres">
      <dgm:prSet presAssocID="{1623B8CB-5A53-466C-9823-86AC90074F93}" presName="root1" presStyleCnt="0"/>
      <dgm:spPr/>
    </dgm:pt>
    <dgm:pt modelId="{A6935D21-E2CA-4FAF-8B27-275F50E995D9}" type="pres">
      <dgm:prSet presAssocID="{1623B8CB-5A53-466C-9823-86AC90074F93}" presName="LevelOneTextNode" presStyleLbl="node0" presStyleIdx="2" presStyleCnt="3">
        <dgm:presLayoutVars>
          <dgm:chPref val="3"/>
        </dgm:presLayoutVars>
      </dgm:prSet>
      <dgm:spPr/>
    </dgm:pt>
    <dgm:pt modelId="{C2D6B795-26FA-4135-A35A-317A050743F4}" type="pres">
      <dgm:prSet presAssocID="{1623B8CB-5A53-466C-9823-86AC90074F93}" presName="level2hierChild" presStyleCnt="0"/>
      <dgm:spPr/>
    </dgm:pt>
    <dgm:pt modelId="{E5DD0CFC-6CDF-4DEB-9435-05FAD4886655}" type="pres">
      <dgm:prSet presAssocID="{583548D8-BFF9-4AC9-B2A1-0FF3EBAF71E1}" presName="conn2-1" presStyleLbl="parChTrans1D2" presStyleIdx="0" presStyleCnt="3"/>
      <dgm:spPr/>
    </dgm:pt>
    <dgm:pt modelId="{E244A8C4-947B-495C-90DA-C70EDEC22AC9}" type="pres">
      <dgm:prSet presAssocID="{583548D8-BFF9-4AC9-B2A1-0FF3EBAF71E1}" presName="connTx" presStyleLbl="parChTrans1D2" presStyleIdx="0" presStyleCnt="3"/>
      <dgm:spPr/>
    </dgm:pt>
    <dgm:pt modelId="{2281F63E-38F5-45A1-87A7-7D890FE63E3C}" type="pres">
      <dgm:prSet presAssocID="{0B597EA8-B6E6-4288-86F4-AF53B876EFA8}" presName="root2" presStyleCnt="0"/>
      <dgm:spPr/>
    </dgm:pt>
    <dgm:pt modelId="{D852F83D-031E-4064-A25D-0F15DDC4BF65}" type="pres">
      <dgm:prSet presAssocID="{0B597EA8-B6E6-4288-86F4-AF53B876EFA8}" presName="LevelTwoTextNode" presStyleLbl="node2" presStyleIdx="0" presStyleCnt="3">
        <dgm:presLayoutVars>
          <dgm:chPref val="3"/>
        </dgm:presLayoutVars>
      </dgm:prSet>
      <dgm:spPr/>
    </dgm:pt>
    <dgm:pt modelId="{7FBED4E3-2A2A-41DD-B4F8-32F9921FDB5E}" type="pres">
      <dgm:prSet presAssocID="{0B597EA8-B6E6-4288-86F4-AF53B876EFA8}" presName="level3hierChild" presStyleCnt="0"/>
      <dgm:spPr/>
    </dgm:pt>
    <dgm:pt modelId="{40D61B33-FCDF-4055-ABC2-7BA9C468D074}" type="pres">
      <dgm:prSet presAssocID="{126AF0D8-DDAB-4F2E-A85E-D2CD24BFB4BA}" presName="conn2-1" presStyleLbl="parChTrans1D2" presStyleIdx="1" presStyleCnt="3"/>
      <dgm:spPr/>
    </dgm:pt>
    <dgm:pt modelId="{AAFFF15C-C7C6-4CD9-B6B4-66012530C2FD}" type="pres">
      <dgm:prSet presAssocID="{126AF0D8-DDAB-4F2E-A85E-D2CD24BFB4BA}" presName="connTx" presStyleLbl="parChTrans1D2" presStyleIdx="1" presStyleCnt="3"/>
      <dgm:spPr/>
    </dgm:pt>
    <dgm:pt modelId="{7C4EC104-D03E-4B8B-8E97-79B6670E9E81}" type="pres">
      <dgm:prSet presAssocID="{97D6BCE4-AAE5-43CD-A0DE-2E05CF5893CA}" presName="root2" presStyleCnt="0"/>
      <dgm:spPr/>
    </dgm:pt>
    <dgm:pt modelId="{C2FADAAE-56A9-483C-ADF9-6DB643C33950}" type="pres">
      <dgm:prSet presAssocID="{97D6BCE4-AAE5-43CD-A0DE-2E05CF5893CA}" presName="LevelTwoTextNode" presStyleLbl="node2" presStyleIdx="1" presStyleCnt="3">
        <dgm:presLayoutVars>
          <dgm:chPref val="3"/>
        </dgm:presLayoutVars>
      </dgm:prSet>
      <dgm:spPr/>
    </dgm:pt>
    <dgm:pt modelId="{1CC38E46-C3B6-4DC0-B4D4-6E001C953CB6}" type="pres">
      <dgm:prSet presAssocID="{97D6BCE4-AAE5-43CD-A0DE-2E05CF5893CA}" presName="level3hierChild" presStyleCnt="0"/>
      <dgm:spPr/>
    </dgm:pt>
    <dgm:pt modelId="{055EDC6C-EAFF-471A-982A-76AAF41C3976}" type="pres">
      <dgm:prSet presAssocID="{1A6A15E5-7466-4CA9-AE38-22683A7E0124}" presName="conn2-1" presStyleLbl="parChTrans1D2" presStyleIdx="2" presStyleCnt="3"/>
      <dgm:spPr/>
    </dgm:pt>
    <dgm:pt modelId="{B4BC2896-F15E-47D7-B1FF-3AAB089BC054}" type="pres">
      <dgm:prSet presAssocID="{1A6A15E5-7466-4CA9-AE38-22683A7E0124}" presName="connTx" presStyleLbl="parChTrans1D2" presStyleIdx="2" presStyleCnt="3"/>
      <dgm:spPr/>
    </dgm:pt>
    <dgm:pt modelId="{83F93F35-DCEB-4DDA-8B2C-E3DF6FAC1167}" type="pres">
      <dgm:prSet presAssocID="{57F77D90-650D-4EC3-95F9-D0C70EAC746D}" presName="root2" presStyleCnt="0"/>
      <dgm:spPr/>
    </dgm:pt>
    <dgm:pt modelId="{FE35B5EA-EDEF-4E53-A4C4-884233A7FDE3}" type="pres">
      <dgm:prSet presAssocID="{57F77D90-650D-4EC3-95F9-D0C70EAC746D}" presName="LevelTwoTextNode" presStyleLbl="node2" presStyleIdx="2" presStyleCnt="3">
        <dgm:presLayoutVars>
          <dgm:chPref val="3"/>
        </dgm:presLayoutVars>
      </dgm:prSet>
      <dgm:spPr/>
    </dgm:pt>
    <dgm:pt modelId="{096C76FE-1B23-49F5-BB66-900DD1035AC0}" type="pres">
      <dgm:prSet presAssocID="{57F77D90-650D-4EC3-95F9-D0C70EAC746D}" presName="level3hierChild" presStyleCnt="0"/>
      <dgm:spPr/>
    </dgm:pt>
  </dgm:ptLst>
  <dgm:cxnLst>
    <dgm:cxn modelId="{85F53F1D-A296-4A86-9BAF-3F263D260129}" type="presOf" srcId="{0B597EA8-B6E6-4288-86F4-AF53B876EFA8}" destId="{D852F83D-031E-4064-A25D-0F15DDC4BF65}" srcOrd="0" destOrd="0" presId="urn:microsoft.com/office/officeart/2005/8/layout/hierarchy2"/>
    <dgm:cxn modelId="{3580D825-99C9-48A7-AA4E-297CB403F67C}" srcId="{1623B8CB-5A53-466C-9823-86AC90074F93}" destId="{97D6BCE4-AAE5-43CD-A0DE-2E05CF5893CA}" srcOrd="1" destOrd="0" parTransId="{126AF0D8-DDAB-4F2E-A85E-D2CD24BFB4BA}" sibTransId="{FC2A2A3A-6B8D-4B90-9FAD-79C2EA5C7CE7}"/>
    <dgm:cxn modelId="{5923F827-EBAB-4FAC-BA12-109DFF8F0276}" type="presOf" srcId="{126AF0D8-DDAB-4F2E-A85E-D2CD24BFB4BA}" destId="{AAFFF15C-C7C6-4CD9-B6B4-66012530C2FD}" srcOrd="1" destOrd="0" presId="urn:microsoft.com/office/officeart/2005/8/layout/hierarchy2"/>
    <dgm:cxn modelId="{AB01992D-C486-40D0-9223-E8F78CACF521}" srcId="{8C12BF0B-2A8A-4809-A3CE-A27C40413525}" destId="{F5B4388C-E1BE-485D-B809-3E42FD65D5F5}" srcOrd="0" destOrd="0" parTransId="{DAF4C591-1B34-42AC-92EE-BCF3E4F8FA75}" sibTransId="{8967070C-18CD-47C5-A964-E7EEA102B102}"/>
    <dgm:cxn modelId="{26A3593F-FD4B-470A-A674-E0FAE1E0B2B2}" type="presOf" srcId="{583548D8-BFF9-4AC9-B2A1-0FF3EBAF71E1}" destId="{E244A8C4-947B-495C-90DA-C70EDEC22AC9}" srcOrd="1" destOrd="0" presId="urn:microsoft.com/office/officeart/2005/8/layout/hierarchy2"/>
    <dgm:cxn modelId="{DA15AF53-D43F-46AA-AC16-AE66BC5BA308}" type="presOf" srcId="{1623B8CB-5A53-466C-9823-86AC90074F93}" destId="{A6935D21-E2CA-4FAF-8B27-275F50E995D9}" srcOrd="0" destOrd="0" presId="urn:microsoft.com/office/officeart/2005/8/layout/hierarchy2"/>
    <dgm:cxn modelId="{3BCD285C-83BE-4818-B71F-A192E0CA63A0}" srcId="{8C12BF0B-2A8A-4809-A3CE-A27C40413525}" destId="{4FA9C0E6-3E1B-4021-B1C6-B88DFDBDD59E}" srcOrd="1" destOrd="0" parTransId="{84767C2A-0552-4999-AFD2-6733325AE228}" sibTransId="{0EB5E9D8-72D0-469F-918C-5DD1D3A2F3D8}"/>
    <dgm:cxn modelId="{5F569775-F9F1-4F18-B000-432967195B2D}" srcId="{1623B8CB-5A53-466C-9823-86AC90074F93}" destId="{57F77D90-650D-4EC3-95F9-D0C70EAC746D}" srcOrd="2" destOrd="0" parTransId="{1A6A15E5-7466-4CA9-AE38-22683A7E0124}" sibTransId="{243E627B-7AFE-4324-AF88-603732BB3101}"/>
    <dgm:cxn modelId="{C79E3A7C-8DF5-4A97-B54D-4EC427707A9D}" type="presOf" srcId="{8C12BF0B-2A8A-4809-A3CE-A27C40413525}" destId="{DCFE7EB7-A946-4E10-9FF4-7952496A4A8E}" srcOrd="0" destOrd="0" presId="urn:microsoft.com/office/officeart/2005/8/layout/hierarchy2"/>
    <dgm:cxn modelId="{D4CEBAAA-6E09-47A8-9AFD-10B71525EF07}" srcId="{8C12BF0B-2A8A-4809-A3CE-A27C40413525}" destId="{1623B8CB-5A53-466C-9823-86AC90074F93}" srcOrd="2" destOrd="0" parTransId="{E8585E24-97F4-4B62-AF86-2DE1E192A7CE}" sibTransId="{5A69B106-9178-4CC4-917E-4A88367CE8BE}"/>
    <dgm:cxn modelId="{F6157BB8-09B3-411A-AC35-DF9DEB105F67}" type="presOf" srcId="{4FA9C0E6-3E1B-4021-B1C6-B88DFDBDD59E}" destId="{30F7F431-3D7A-4153-BF37-430E2558ACD3}" srcOrd="0" destOrd="0" presId="urn:microsoft.com/office/officeart/2005/8/layout/hierarchy2"/>
    <dgm:cxn modelId="{C4E300BA-EFB2-4E58-AE58-24E675BD3879}" type="presOf" srcId="{1A6A15E5-7466-4CA9-AE38-22683A7E0124}" destId="{055EDC6C-EAFF-471A-982A-76AAF41C3976}" srcOrd="0" destOrd="0" presId="urn:microsoft.com/office/officeart/2005/8/layout/hierarchy2"/>
    <dgm:cxn modelId="{A8D0CCBC-45EA-4285-A387-9CE6DA566B70}" type="presOf" srcId="{57F77D90-650D-4EC3-95F9-D0C70EAC746D}" destId="{FE35B5EA-EDEF-4E53-A4C4-884233A7FDE3}" srcOrd="0" destOrd="0" presId="urn:microsoft.com/office/officeart/2005/8/layout/hierarchy2"/>
    <dgm:cxn modelId="{15DE96C0-22CA-4BCB-8EFA-1048B2252C7D}" type="presOf" srcId="{583548D8-BFF9-4AC9-B2A1-0FF3EBAF71E1}" destId="{E5DD0CFC-6CDF-4DEB-9435-05FAD4886655}" srcOrd="0" destOrd="0" presId="urn:microsoft.com/office/officeart/2005/8/layout/hierarchy2"/>
    <dgm:cxn modelId="{697419CB-3227-4DEC-8E08-9FADB29D2A44}" type="presOf" srcId="{97D6BCE4-AAE5-43CD-A0DE-2E05CF5893CA}" destId="{C2FADAAE-56A9-483C-ADF9-6DB643C33950}" srcOrd="0" destOrd="0" presId="urn:microsoft.com/office/officeart/2005/8/layout/hierarchy2"/>
    <dgm:cxn modelId="{037452EA-7090-4F0C-9D7C-952A297209FE}" type="presOf" srcId="{1A6A15E5-7466-4CA9-AE38-22683A7E0124}" destId="{B4BC2896-F15E-47D7-B1FF-3AAB089BC054}" srcOrd="1" destOrd="0" presId="urn:microsoft.com/office/officeart/2005/8/layout/hierarchy2"/>
    <dgm:cxn modelId="{2C4033F4-66E3-430E-B199-C790B892D668}" srcId="{1623B8CB-5A53-466C-9823-86AC90074F93}" destId="{0B597EA8-B6E6-4288-86F4-AF53B876EFA8}" srcOrd="0" destOrd="0" parTransId="{583548D8-BFF9-4AC9-B2A1-0FF3EBAF71E1}" sibTransId="{4EB9DC31-9B7F-4CC8-A9FA-25D31CEB052D}"/>
    <dgm:cxn modelId="{3FE02DFC-CACB-4716-BBB6-57E018C2AF50}" type="presOf" srcId="{F5B4388C-E1BE-485D-B809-3E42FD65D5F5}" destId="{905A8A22-BDD1-4DC6-97AE-83F16228CED0}" srcOrd="0" destOrd="0" presId="urn:microsoft.com/office/officeart/2005/8/layout/hierarchy2"/>
    <dgm:cxn modelId="{17EABFFD-42B2-486F-B209-B60E61FE5D76}" type="presOf" srcId="{126AF0D8-DDAB-4F2E-A85E-D2CD24BFB4BA}" destId="{40D61B33-FCDF-4055-ABC2-7BA9C468D074}" srcOrd="0" destOrd="0" presId="urn:microsoft.com/office/officeart/2005/8/layout/hierarchy2"/>
    <dgm:cxn modelId="{FF7738C2-773A-4244-816A-CDE5D6AFC9A2}" type="presParOf" srcId="{DCFE7EB7-A946-4E10-9FF4-7952496A4A8E}" destId="{C4BDBB72-6488-4FC8-A05C-3958469C51FA}" srcOrd="0" destOrd="0" presId="urn:microsoft.com/office/officeart/2005/8/layout/hierarchy2"/>
    <dgm:cxn modelId="{AA0474B0-7DEA-4D51-859E-DF20C393AF73}" type="presParOf" srcId="{C4BDBB72-6488-4FC8-A05C-3958469C51FA}" destId="{905A8A22-BDD1-4DC6-97AE-83F16228CED0}" srcOrd="0" destOrd="0" presId="urn:microsoft.com/office/officeart/2005/8/layout/hierarchy2"/>
    <dgm:cxn modelId="{CCBED0D7-B344-4D78-9823-D378A6F7D55C}" type="presParOf" srcId="{C4BDBB72-6488-4FC8-A05C-3958469C51FA}" destId="{C8931258-0B57-40D6-A082-88E53806F5C7}" srcOrd="1" destOrd="0" presId="urn:microsoft.com/office/officeart/2005/8/layout/hierarchy2"/>
    <dgm:cxn modelId="{DF0F1036-D09B-4C6C-942A-AD870DF4E617}" type="presParOf" srcId="{DCFE7EB7-A946-4E10-9FF4-7952496A4A8E}" destId="{0EAA2DAD-C26C-4BA1-B446-85A826AE427B}" srcOrd="1" destOrd="0" presId="urn:microsoft.com/office/officeart/2005/8/layout/hierarchy2"/>
    <dgm:cxn modelId="{9EB6DE7B-B1B0-44E0-8A39-15753668319A}" type="presParOf" srcId="{0EAA2DAD-C26C-4BA1-B446-85A826AE427B}" destId="{30F7F431-3D7A-4153-BF37-430E2558ACD3}" srcOrd="0" destOrd="0" presId="urn:microsoft.com/office/officeart/2005/8/layout/hierarchy2"/>
    <dgm:cxn modelId="{4D6CF59F-126F-435A-90E4-83ABA0DBDA7B}" type="presParOf" srcId="{0EAA2DAD-C26C-4BA1-B446-85A826AE427B}" destId="{2F0305EC-CEAE-401E-A604-1DCAC31CF983}" srcOrd="1" destOrd="0" presId="urn:microsoft.com/office/officeart/2005/8/layout/hierarchy2"/>
    <dgm:cxn modelId="{227FD773-0C35-40C3-915E-8A9C82A25886}" type="presParOf" srcId="{DCFE7EB7-A946-4E10-9FF4-7952496A4A8E}" destId="{DA3114C1-2E03-4B9F-8F13-D68FAA913FBE}" srcOrd="2" destOrd="0" presId="urn:microsoft.com/office/officeart/2005/8/layout/hierarchy2"/>
    <dgm:cxn modelId="{1B239581-8071-4D35-AB83-D08608742FB8}" type="presParOf" srcId="{DA3114C1-2E03-4B9F-8F13-D68FAA913FBE}" destId="{A6935D21-E2CA-4FAF-8B27-275F50E995D9}" srcOrd="0" destOrd="0" presId="urn:microsoft.com/office/officeart/2005/8/layout/hierarchy2"/>
    <dgm:cxn modelId="{36A74F10-334E-4DE0-9A34-7E31447E567C}" type="presParOf" srcId="{DA3114C1-2E03-4B9F-8F13-D68FAA913FBE}" destId="{C2D6B795-26FA-4135-A35A-317A050743F4}" srcOrd="1" destOrd="0" presId="urn:microsoft.com/office/officeart/2005/8/layout/hierarchy2"/>
    <dgm:cxn modelId="{1E8A1DAF-A53C-4194-A387-6D47F5CB60D7}" type="presParOf" srcId="{C2D6B795-26FA-4135-A35A-317A050743F4}" destId="{E5DD0CFC-6CDF-4DEB-9435-05FAD4886655}" srcOrd="0" destOrd="0" presId="urn:microsoft.com/office/officeart/2005/8/layout/hierarchy2"/>
    <dgm:cxn modelId="{3E2BB6A0-211F-4429-99EA-1B4A34AB7E37}" type="presParOf" srcId="{E5DD0CFC-6CDF-4DEB-9435-05FAD4886655}" destId="{E244A8C4-947B-495C-90DA-C70EDEC22AC9}" srcOrd="0" destOrd="0" presId="urn:microsoft.com/office/officeart/2005/8/layout/hierarchy2"/>
    <dgm:cxn modelId="{B9372773-5957-4B94-90FD-75C8D06BD420}" type="presParOf" srcId="{C2D6B795-26FA-4135-A35A-317A050743F4}" destId="{2281F63E-38F5-45A1-87A7-7D890FE63E3C}" srcOrd="1" destOrd="0" presId="urn:microsoft.com/office/officeart/2005/8/layout/hierarchy2"/>
    <dgm:cxn modelId="{EA9F9303-0A07-4B81-B852-378B9F9EC4E9}" type="presParOf" srcId="{2281F63E-38F5-45A1-87A7-7D890FE63E3C}" destId="{D852F83D-031E-4064-A25D-0F15DDC4BF65}" srcOrd="0" destOrd="0" presId="urn:microsoft.com/office/officeart/2005/8/layout/hierarchy2"/>
    <dgm:cxn modelId="{C23180E6-4058-4F69-B76D-E184FA7C45D9}" type="presParOf" srcId="{2281F63E-38F5-45A1-87A7-7D890FE63E3C}" destId="{7FBED4E3-2A2A-41DD-B4F8-32F9921FDB5E}" srcOrd="1" destOrd="0" presId="urn:microsoft.com/office/officeart/2005/8/layout/hierarchy2"/>
    <dgm:cxn modelId="{181E0CE9-1944-4671-88FC-22A6134E5F99}" type="presParOf" srcId="{C2D6B795-26FA-4135-A35A-317A050743F4}" destId="{40D61B33-FCDF-4055-ABC2-7BA9C468D074}" srcOrd="2" destOrd="0" presId="urn:microsoft.com/office/officeart/2005/8/layout/hierarchy2"/>
    <dgm:cxn modelId="{8733C5AD-48D8-43E4-9DD3-54D877E07B39}" type="presParOf" srcId="{40D61B33-FCDF-4055-ABC2-7BA9C468D074}" destId="{AAFFF15C-C7C6-4CD9-B6B4-66012530C2FD}" srcOrd="0" destOrd="0" presId="urn:microsoft.com/office/officeart/2005/8/layout/hierarchy2"/>
    <dgm:cxn modelId="{73157D7D-685D-4323-8065-B2E294EB7679}" type="presParOf" srcId="{C2D6B795-26FA-4135-A35A-317A050743F4}" destId="{7C4EC104-D03E-4B8B-8E97-79B6670E9E81}" srcOrd="3" destOrd="0" presId="urn:microsoft.com/office/officeart/2005/8/layout/hierarchy2"/>
    <dgm:cxn modelId="{EDBE994E-1C0A-4335-B7E1-4EA9BA043C2A}" type="presParOf" srcId="{7C4EC104-D03E-4B8B-8E97-79B6670E9E81}" destId="{C2FADAAE-56A9-483C-ADF9-6DB643C33950}" srcOrd="0" destOrd="0" presId="urn:microsoft.com/office/officeart/2005/8/layout/hierarchy2"/>
    <dgm:cxn modelId="{6428FD19-89C9-420B-85C9-896824907229}" type="presParOf" srcId="{7C4EC104-D03E-4B8B-8E97-79B6670E9E81}" destId="{1CC38E46-C3B6-4DC0-B4D4-6E001C953CB6}" srcOrd="1" destOrd="0" presId="urn:microsoft.com/office/officeart/2005/8/layout/hierarchy2"/>
    <dgm:cxn modelId="{907FF17F-BFBE-40A3-B79C-1FEF39C57176}" type="presParOf" srcId="{C2D6B795-26FA-4135-A35A-317A050743F4}" destId="{055EDC6C-EAFF-471A-982A-76AAF41C3976}" srcOrd="4" destOrd="0" presId="urn:microsoft.com/office/officeart/2005/8/layout/hierarchy2"/>
    <dgm:cxn modelId="{908C4363-9781-4C46-8D61-10E5B5A9404B}" type="presParOf" srcId="{055EDC6C-EAFF-471A-982A-76AAF41C3976}" destId="{B4BC2896-F15E-47D7-B1FF-3AAB089BC054}" srcOrd="0" destOrd="0" presId="urn:microsoft.com/office/officeart/2005/8/layout/hierarchy2"/>
    <dgm:cxn modelId="{0A236E48-67E8-47BD-A2C8-2891DE25BBCE}" type="presParOf" srcId="{C2D6B795-26FA-4135-A35A-317A050743F4}" destId="{83F93F35-DCEB-4DDA-8B2C-E3DF6FAC1167}" srcOrd="5" destOrd="0" presId="urn:microsoft.com/office/officeart/2005/8/layout/hierarchy2"/>
    <dgm:cxn modelId="{E8B437DC-D7F3-4B67-827F-44B089ECA7E1}" type="presParOf" srcId="{83F93F35-DCEB-4DDA-8B2C-E3DF6FAC1167}" destId="{FE35B5EA-EDEF-4E53-A4C4-884233A7FDE3}" srcOrd="0" destOrd="0" presId="urn:microsoft.com/office/officeart/2005/8/layout/hierarchy2"/>
    <dgm:cxn modelId="{9F96C407-5713-4EB0-B7F5-CF2D129D96A4}" type="presParOf" srcId="{83F93F35-DCEB-4DDA-8B2C-E3DF6FAC1167}" destId="{096C76FE-1B23-49F5-BB66-900DD1035AC0}" srcOrd="1" destOrd="0" presId="urn:microsoft.com/office/officeart/2005/8/layout/hierarchy2"/>
  </dgm:cxnLst>
  <dgm:bg>
    <a:solidFill>
      <a:schemeClr val="bg2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CE4D75-DDC8-4912-BE52-4192F4780C2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2B075D1-4C4A-4755-877A-9DC472144ACD}">
      <dgm:prSet custT="1"/>
      <dgm:spPr/>
      <dgm:t>
        <a:bodyPr/>
        <a:lstStyle/>
        <a:p>
          <a:r>
            <a:rPr lang="it-IT" sz="1800" dirty="0"/>
            <a:t>Nella redazione del documento i consigli di classe tengono conto, altresì, delle indicazioni fornite dal Garante per la protezione dei dati personali con nota del 21 marzo 2017, prot. 10719 «</a:t>
          </a:r>
          <a:r>
            <a:rPr lang="it-IT" sz="1800" i="1" dirty="0"/>
            <a:t>Indicazioni operative sulle corrette modalità di redazione, alla luce della disciplina in materia di protezione dei dati personali, del Documento del 15 maggio»</a:t>
          </a:r>
          <a:endParaRPr lang="en-US" sz="1800" dirty="0"/>
        </a:p>
      </dgm:t>
    </dgm:pt>
    <dgm:pt modelId="{0E0EA60C-004E-4BCF-A049-080483A52672}" type="parTrans" cxnId="{DAB7B2BE-4C18-4C17-8F65-677E5F38DA33}">
      <dgm:prSet/>
      <dgm:spPr/>
      <dgm:t>
        <a:bodyPr/>
        <a:lstStyle/>
        <a:p>
          <a:endParaRPr lang="en-US" sz="1800"/>
        </a:p>
      </dgm:t>
    </dgm:pt>
    <dgm:pt modelId="{2DF42B38-5156-444F-8548-5DE997D528A5}" type="sibTrans" cxnId="{DAB7B2BE-4C18-4C17-8F65-677E5F38DA33}">
      <dgm:prSet/>
      <dgm:spPr/>
      <dgm:t>
        <a:bodyPr/>
        <a:lstStyle/>
        <a:p>
          <a:endParaRPr lang="en-US" sz="1800"/>
        </a:p>
      </dgm:t>
    </dgm:pt>
    <dgm:pt modelId="{E5673A4E-3D43-48C0-8788-56C3BFD59845}">
      <dgm:prSet custT="1"/>
      <dgm:spPr/>
      <dgm:t>
        <a:bodyPr/>
        <a:lstStyle/>
        <a:p>
          <a:r>
            <a:rPr lang="it-IT" sz="1800" dirty="0"/>
            <a:t>Nella prassi, anche sulla base di specifici modelli predisposti dalle scuole, il documento viene redatto riportando i dati personali degli studenti (</a:t>
          </a:r>
          <a:r>
            <a:rPr lang="it-IT" sz="1800" b="1" dirty="0"/>
            <a:t>elenco nominativo, informazioni anagrafiche o relative al rendimento scolastico</a:t>
          </a:r>
          <a:r>
            <a:rPr lang="it-IT" sz="1800" dirty="0"/>
            <a:t>), cosa </a:t>
          </a:r>
          <a:r>
            <a:rPr lang="it-IT" sz="1800" u="sng" dirty="0"/>
            <a:t>non conforme </a:t>
          </a:r>
          <a:r>
            <a:rPr lang="it-IT" sz="1800" dirty="0"/>
            <a:t>alla disciplina in materia di protezione dei dati personali</a:t>
          </a:r>
          <a:endParaRPr lang="en-US" sz="1800" dirty="0"/>
        </a:p>
      </dgm:t>
    </dgm:pt>
    <dgm:pt modelId="{7E327349-E343-49D1-93EF-D270E1FCE165}" type="parTrans" cxnId="{EE5CD8EA-5A1A-4198-9C8D-C9E3E19C4027}">
      <dgm:prSet/>
      <dgm:spPr/>
      <dgm:t>
        <a:bodyPr/>
        <a:lstStyle/>
        <a:p>
          <a:endParaRPr lang="en-US" sz="1800"/>
        </a:p>
      </dgm:t>
    </dgm:pt>
    <dgm:pt modelId="{1238CBC5-8B60-43EB-856A-FF3C7E51D213}" type="sibTrans" cxnId="{EE5CD8EA-5A1A-4198-9C8D-C9E3E19C4027}">
      <dgm:prSet/>
      <dgm:spPr/>
      <dgm:t>
        <a:bodyPr/>
        <a:lstStyle/>
        <a:p>
          <a:endParaRPr lang="en-US" sz="1800"/>
        </a:p>
      </dgm:t>
    </dgm:pt>
    <dgm:pt modelId="{61331135-C19F-4DF9-A49D-F6EEB3AE94A0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pPr>
            <a:buFont typeface="Wingdings" panose="05000000000000000000" pitchFamily="2" charset="2"/>
            <a:buNone/>
          </a:pPr>
          <a:r>
            <a:rPr lang="it-IT" sz="1800" dirty="0"/>
            <a:t>I documenti così redatti, visto l’obbligo di pubblicazione sul sito internet, vengono diffusi ed indicizzati nella </a:t>
          </a:r>
          <a:r>
            <a:rPr lang="it-IT" sz="1800" i="1" dirty="0"/>
            <a:t>rete</a:t>
          </a:r>
          <a:endParaRPr lang="en-US" sz="1800" dirty="0"/>
        </a:p>
      </dgm:t>
    </dgm:pt>
    <dgm:pt modelId="{6EB81928-2127-45EC-B96A-44D3DCEAC61B}" type="parTrans" cxnId="{0E3352D1-5198-4E15-8885-CB764903DF1A}">
      <dgm:prSet/>
      <dgm:spPr/>
      <dgm:t>
        <a:bodyPr/>
        <a:lstStyle/>
        <a:p>
          <a:endParaRPr lang="it-IT"/>
        </a:p>
      </dgm:t>
    </dgm:pt>
    <dgm:pt modelId="{00707C61-3A74-4B2A-90C0-ADA9F2151F4D}" type="sibTrans" cxnId="{0E3352D1-5198-4E15-8885-CB764903DF1A}">
      <dgm:prSet/>
      <dgm:spPr/>
      <dgm:t>
        <a:bodyPr/>
        <a:lstStyle/>
        <a:p>
          <a:endParaRPr lang="it-IT"/>
        </a:p>
      </dgm:t>
    </dgm:pt>
    <dgm:pt modelId="{8D7D3D79-913C-4A9B-BB12-060D6925430B}" type="pres">
      <dgm:prSet presAssocID="{3CCE4D75-DDC8-4912-BE52-4192F4780C24}" presName="linear" presStyleCnt="0">
        <dgm:presLayoutVars>
          <dgm:animLvl val="lvl"/>
          <dgm:resizeHandles val="exact"/>
        </dgm:presLayoutVars>
      </dgm:prSet>
      <dgm:spPr/>
    </dgm:pt>
    <dgm:pt modelId="{35BE9B08-4790-4E9D-AF2B-67F9CCEDF916}" type="pres">
      <dgm:prSet presAssocID="{A2B075D1-4C4A-4755-877A-9DC472144AC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A37A31-AD31-4BF1-B23D-AB7C1A84C1AB}" type="pres">
      <dgm:prSet presAssocID="{2DF42B38-5156-444F-8548-5DE997D528A5}" presName="spacer" presStyleCnt="0"/>
      <dgm:spPr/>
    </dgm:pt>
    <dgm:pt modelId="{6B88DCC8-8848-4735-8EA8-81EE9CAD7CE8}" type="pres">
      <dgm:prSet presAssocID="{E5673A4E-3D43-48C0-8788-56C3BFD5984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56821D7-F1A8-4873-8AD0-D4D4411F3654}" type="pres">
      <dgm:prSet presAssocID="{1238CBC5-8B60-43EB-856A-FF3C7E51D213}" presName="spacer" presStyleCnt="0"/>
      <dgm:spPr/>
    </dgm:pt>
    <dgm:pt modelId="{8DA8B1C2-3968-4B0F-AE66-ACDB686F25E3}" type="pres">
      <dgm:prSet presAssocID="{61331135-C19F-4DF9-A49D-F6EEB3AE94A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AD5D415-449C-4918-89F8-1A09CBC062DD}" type="presOf" srcId="{61331135-C19F-4DF9-A49D-F6EEB3AE94A0}" destId="{8DA8B1C2-3968-4B0F-AE66-ACDB686F25E3}" srcOrd="0" destOrd="0" presId="urn:microsoft.com/office/officeart/2005/8/layout/vList2"/>
    <dgm:cxn modelId="{23388E53-966D-480C-9911-8A6298116F6F}" type="presOf" srcId="{E5673A4E-3D43-48C0-8788-56C3BFD59845}" destId="{6B88DCC8-8848-4735-8EA8-81EE9CAD7CE8}" srcOrd="0" destOrd="0" presId="urn:microsoft.com/office/officeart/2005/8/layout/vList2"/>
    <dgm:cxn modelId="{FC7ECB96-B1D9-4229-A326-A01C1E76EED1}" type="presOf" srcId="{A2B075D1-4C4A-4755-877A-9DC472144ACD}" destId="{35BE9B08-4790-4E9D-AF2B-67F9CCEDF916}" srcOrd="0" destOrd="0" presId="urn:microsoft.com/office/officeart/2005/8/layout/vList2"/>
    <dgm:cxn modelId="{3CBA01B9-098A-442E-8625-9570A2EF0DD7}" type="presOf" srcId="{3CCE4D75-DDC8-4912-BE52-4192F4780C24}" destId="{8D7D3D79-913C-4A9B-BB12-060D6925430B}" srcOrd="0" destOrd="0" presId="urn:microsoft.com/office/officeart/2005/8/layout/vList2"/>
    <dgm:cxn modelId="{DAB7B2BE-4C18-4C17-8F65-677E5F38DA33}" srcId="{3CCE4D75-DDC8-4912-BE52-4192F4780C24}" destId="{A2B075D1-4C4A-4755-877A-9DC472144ACD}" srcOrd="0" destOrd="0" parTransId="{0E0EA60C-004E-4BCF-A049-080483A52672}" sibTransId="{2DF42B38-5156-444F-8548-5DE997D528A5}"/>
    <dgm:cxn modelId="{0E3352D1-5198-4E15-8885-CB764903DF1A}" srcId="{3CCE4D75-DDC8-4912-BE52-4192F4780C24}" destId="{61331135-C19F-4DF9-A49D-F6EEB3AE94A0}" srcOrd="2" destOrd="0" parTransId="{6EB81928-2127-45EC-B96A-44D3DCEAC61B}" sibTransId="{00707C61-3A74-4B2A-90C0-ADA9F2151F4D}"/>
    <dgm:cxn modelId="{EE5CD8EA-5A1A-4198-9C8D-C9E3E19C4027}" srcId="{3CCE4D75-DDC8-4912-BE52-4192F4780C24}" destId="{E5673A4E-3D43-48C0-8788-56C3BFD59845}" srcOrd="1" destOrd="0" parTransId="{7E327349-E343-49D1-93EF-D270E1FCE165}" sibTransId="{1238CBC5-8B60-43EB-856A-FF3C7E51D213}"/>
    <dgm:cxn modelId="{407E20DE-90E2-473C-A234-A631C634C459}" type="presParOf" srcId="{8D7D3D79-913C-4A9B-BB12-060D6925430B}" destId="{35BE9B08-4790-4E9D-AF2B-67F9CCEDF916}" srcOrd="0" destOrd="0" presId="urn:microsoft.com/office/officeart/2005/8/layout/vList2"/>
    <dgm:cxn modelId="{DAA28D66-1046-4682-A588-ADD2D4D3293D}" type="presParOf" srcId="{8D7D3D79-913C-4A9B-BB12-060D6925430B}" destId="{1AA37A31-AD31-4BF1-B23D-AB7C1A84C1AB}" srcOrd="1" destOrd="0" presId="urn:microsoft.com/office/officeart/2005/8/layout/vList2"/>
    <dgm:cxn modelId="{3DBB2BCE-8520-43D6-9DB6-65210785523D}" type="presParOf" srcId="{8D7D3D79-913C-4A9B-BB12-060D6925430B}" destId="{6B88DCC8-8848-4735-8EA8-81EE9CAD7CE8}" srcOrd="2" destOrd="0" presId="urn:microsoft.com/office/officeart/2005/8/layout/vList2"/>
    <dgm:cxn modelId="{DD70071F-6B64-4CF1-88D0-EE72F9CD073F}" type="presParOf" srcId="{8D7D3D79-913C-4A9B-BB12-060D6925430B}" destId="{756821D7-F1A8-4873-8AD0-D4D4411F3654}" srcOrd="3" destOrd="0" presId="urn:microsoft.com/office/officeart/2005/8/layout/vList2"/>
    <dgm:cxn modelId="{E4E8DF88-996D-4DFA-866D-337BD816163D}" type="presParOf" srcId="{8D7D3D79-913C-4A9B-BB12-060D6925430B}" destId="{8DA8B1C2-3968-4B0F-AE66-ACDB686F25E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B4CD96-EBCC-4ACE-A55E-16EF2CC1D90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859371-634B-49E8-85A1-54474AA75C26}">
      <dgm:prSet/>
      <dgm:spPr/>
      <dgm:t>
        <a:bodyPr/>
        <a:lstStyle/>
        <a:p>
          <a:r>
            <a:rPr lang="it-IT" b="1"/>
            <a:t>Crediti formativi</a:t>
          </a:r>
          <a:endParaRPr lang="en-US"/>
        </a:p>
      </dgm:t>
    </dgm:pt>
    <dgm:pt modelId="{C3A725E5-57C9-4B6E-AA2C-FCE4D3CD6FB2}" type="parTrans" cxnId="{18AC636F-7B46-4288-B9A5-9C5EE4AF60C3}">
      <dgm:prSet/>
      <dgm:spPr/>
      <dgm:t>
        <a:bodyPr/>
        <a:lstStyle/>
        <a:p>
          <a:endParaRPr lang="en-US"/>
        </a:p>
      </dgm:t>
    </dgm:pt>
    <dgm:pt modelId="{648D60D7-EA7B-4266-9402-EA2F297FF9F5}" type="sibTrans" cxnId="{18AC636F-7B46-4288-B9A5-9C5EE4AF60C3}">
      <dgm:prSet/>
      <dgm:spPr/>
      <dgm:t>
        <a:bodyPr/>
        <a:lstStyle/>
        <a:p>
          <a:endParaRPr lang="en-US"/>
        </a:p>
      </dgm:t>
    </dgm:pt>
    <dgm:pt modelId="{D4C95D71-6F84-4652-ADD4-32F3AE2F7AB4}">
      <dgm:prSet/>
      <dgm:spPr/>
      <dgm:t>
        <a:bodyPr/>
        <a:lstStyle/>
        <a:p>
          <a:r>
            <a:rPr lang="it-IT"/>
            <a:t>I crediti formativi erano previsti dall'art. 12 del DPR 23.07.98 n. 323 </a:t>
          </a:r>
          <a:endParaRPr lang="en-US"/>
        </a:p>
      </dgm:t>
    </dgm:pt>
    <dgm:pt modelId="{291A8257-C295-43C4-9804-4C621B205BDF}" type="parTrans" cxnId="{C1B400ED-DB4C-440A-86D8-9D05CCA128BE}">
      <dgm:prSet/>
      <dgm:spPr/>
      <dgm:t>
        <a:bodyPr/>
        <a:lstStyle/>
        <a:p>
          <a:endParaRPr lang="en-US"/>
        </a:p>
      </dgm:t>
    </dgm:pt>
    <dgm:pt modelId="{7D30BB99-0425-4732-A65C-7DBF055D7FAF}" type="sibTrans" cxnId="{C1B400ED-DB4C-440A-86D8-9D05CCA128BE}">
      <dgm:prSet/>
      <dgm:spPr/>
      <dgm:t>
        <a:bodyPr/>
        <a:lstStyle/>
        <a:p>
          <a:endParaRPr lang="en-US"/>
        </a:p>
      </dgm:t>
    </dgm:pt>
    <dgm:pt modelId="{942173B4-C96F-4EBF-BFDA-1D03F1C0394A}">
      <dgm:prSet/>
      <dgm:spPr/>
      <dgm:t>
        <a:bodyPr/>
        <a:lstStyle/>
        <a:p>
          <a:r>
            <a:rPr lang="it-IT" dirty="0"/>
            <a:t>Il Dlgs 62/17, all'art. 26, recita «con effetto a partire dal </a:t>
          </a:r>
          <a:r>
            <a:rPr lang="it-IT" u="sng" dirty="0"/>
            <a:t>1 settembre 2018 </a:t>
          </a:r>
          <a:r>
            <a:rPr lang="it-IT" dirty="0"/>
            <a:t>cessano di avere efficacia le disposizioni di cui al citato DPR fatto salvo l'art. 9 comma 8 (riguardante le Commissioni d'esame)» </a:t>
          </a:r>
          <a:endParaRPr lang="en-US" dirty="0"/>
        </a:p>
      </dgm:t>
    </dgm:pt>
    <dgm:pt modelId="{F0DEB80C-CAD1-4E56-AFCB-68219BADAA20}" type="parTrans" cxnId="{B84A64A4-63BA-43A1-9881-6BD19E78BC01}">
      <dgm:prSet/>
      <dgm:spPr/>
      <dgm:t>
        <a:bodyPr/>
        <a:lstStyle/>
        <a:p>
          <a:endParaRPr lang="en-US"/>
        </a:p>
      </dgm:t>
    </dgm:pt>
    <dgm:pt modelId="{FF6B9B9D-2563-4133-B150-B63867129F13}" type="sibTrans" cxnId="{B84A64A4-63BA-43A1-9881-6BD19E78BC01}">
      <dgm:prSet/>
      <dgm:spPr/>
      <dgm:t>
        <a:bodyPr/>
        <a:lstStyle/>
        <a:p>
          <a:endParaRPr lang="en-US"/>
        </a:p>
      </dgm:t>
    </dgm:pt>
    <dgm:pt modelId="{10E6B9E2-404B-4AA7-A1D2-9F186C2743B1}">
      <dgm:prSet/>
      <dgm:spPr/>
      <dgm:t>
        <a:bodyPr/>
        <a:lstStyle/>
        <a:p>
          <a:r>
            <a:rPr lang="it-IT" b="1" dirty="0"/>
            <a:t>Pertanto i "crediti formativi" sono abrogati da 7 anni scolastici….</a:t>
          </a:r>
          <a:endParaRPr lang="en-US" dirty="0"/>
        </a:p>
      </dgm:t>
    </dgm:pt>
    <dgm:pt modelId="{DA28AA52-6A54-4316-A913-707D88A57606}" type="parTrans" cxnId="{70F52700-36E1-49EA-9D9B-008B81A30BFD}">
      <dgm:prSet/>
      <dgm:spPr/>
      <dgm:t>
        <a:bodyPr/>
        <a:lstStyle/>
        <a:p>
          <a:endParaRPr lang="en-US"/>
        </a:p>
      </dgm:t>
    </dgm:pt>
    <dgm:pt modelId="{4F135FF2-1DBD-44DF-A38D-EB14ABB30B6A}" type="sibTrans" cxnId="{70F52700-36E1-49EA-9D9B-008B81A30BFD}">
      <dgm:prSet/>
      <dgm:spPr/>
      <dgm:t>
        <a:bodyPr/>
        <a:lstStyle/>
        <a:p>
          <a:endParaRPr lang="en-US"/>
        </a:p>
      </dgm:t>
    </dgm:pt>
    <dgm:pt modelId="{E017767A-4EEF-46D7-BC7D-C516111E9769}" type="pres">
      <dgm:prSet presAssocID="{7FB4CD96-EBCC-4ACE-A55E-16EF2CC1D904}" presName="linear" presStyleCnt="0">
        <dgm:presLayoutVars>
          <dgm:animLvl val="lvl"/>
          <dgm:resizeHandles val="exact"/>
        </dgm:presLayoutVars>
      </dgm:prSet>
      <dgm:spPr/>
    </dgm:pt>
    <dgm:pt modelId="{33ED541A-1C61-456A-9FCF-138A09960718}" type="pres">
      <dgm:prSet presAssocID="{BA859371-634B-49E8-85A1-54474AA75C2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D84CB6A-8EBC-45EB-B8E1-A22D83CED994}" type="pres">
      <dgm:prSet presAssocID="{648D60D7-EA7B-4266-9402-EA2F297FF9F5}" presName="spacer" presStyleCnt="0"/>
      <dgm:spPr/>
    </dgm:pt>
    <dgm:pt modelId="{E68C0860-E3C4-4DD9-B668-C305C428339D}" type="pres">
      <dgm:prSet presAssocID="{D4C95D71-6F84-4652-ADD4-32F3AE2F7AB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25E076E-A672-46F8-BC04-2603147350ED}" type="pres">
      <dgm:prSet presAssocID="{7D30BB99-0425-4732-A65C-7DBF055D7FAF}" presName="spacer" presStyleCnt="0"/>
      <dgm:spPr/>
    </dgm:pt>
    <dgm:pt modelId="{86B5B0FA-5B76-42EB-B166-9794407A2212}" type="pres">
      <dgm:prSet presAssocID="{942173B4-C96F-4EBF-BFDA-1D03F1C0394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5F2534D-4691-4E59-B184-6E0FAA019AAA}" type="pres">
      <dgm:prSet presAssocID="{FF6B9B9D-2563-4133-B150-B63867129F13}" presName="spacer" presStyleCnt="0"/>
      <dgm:spPr/>
    </dgm:pt>
    <dgm:pt modelId="{93A207E8-9999-49B2-84D8-7DF5D04CC6B7}" type="pres">
      <dgm:prSet presAssocID="{10E6B9E2-404B-4AA7-A1D2-9F186C2743B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0F52700-36E1-49EA-9D9B-008B81A30BFD}" srcId="{7FB4CD96-EBCC-4ACE-A55E-16EF2CC1D904}" destId="{10E6B9E2-404B-4AA7-A1D2-9F186C2743B1}" srcOrd="3" destOrd="0" parTransId="{DA28AA52-6A54-4316-A913-707D88A57606}" sibTransId="{4F135FF2-1DBD-44DF-A38D-EB14ABB30B6A}"/>
    <dgm:cxn modelId="{68C88200-6A78-43AD-93AF-9065B095B4A0}" type="presOf" srcId="{942173B4-C96F-4EBF-BFDA-1D03F1C0394A}" destId="{86B5B0FA-5B76-42EB-B166-9794407A2212}" srcOrd="0" destOrd="0" presId="urn:microsoft.com/office/officeart/2005/8/layout/vList2"/>
    <dgm:cxn modelId="{AFF67004-CE4C-47F7-879B-A062D423AE4E}" type="presOf" srcId="{7FB4CD96-EBCC-4ACE-A55E-16EF2CC1D904}" destId="{E017767A-4EEF-46D7-BC7D-C516111E9769}" srcOrd="0" destOrd="0" presId="urn:microsoft.com/office/officeart/2005/8/layout/vList2"/>
    <dgm:cxn modelId="{E8128865-B9BA-444D-B753-2CF6C93D88EA}" type="presOf" srcId="{BA859371-634B-49E8-85A1-54474AA75C26}" destId="{33ED541A-1C61-456A-9FCF-138A09960718}" srcOrd="0" destOrd="0" presId="urn:microsoft.com/office/officeart/2005/8/layout/vList2"/>
    <dgm:cxn modelId="{18AC636F-7B46-4288-B9A5-9C5EE4AF60C3}" srcId="{7FB4CD96-EBCC-4ACE-A55E-16EF2CC1D904}" destId="{BA859371-634B-49E8-85A1-54474AA75C26}" srcOrd="0" destOrd="0" parTransId="{C3A725E5-57C9-4B6E-AA2C-FCE4D3CD6FB2}" sibTransId="{648D60D7-EA7B-4266-9402-EA2F297FF9F5}"/>
    <dgm:cxn modelId="{4A327180-48DC-46D4-A527-830F5C0FBCF6}" type="presOf" srcId="{10E6B9E2-404B-4AA7-A1D2-9F186C2743B1}" destId="{93A207E8-9999-49B2-84D8-7DF5D04CC6B7}" srcOrd="0" destOrd="0" presId="urn:microsoft.com/office/officeart/2005/8/layout/vList2"/>
    <dgm:cxn modelId="{F021349A-19E7-41C5-B06D-CA435C8DFB6B}" type="presOf" srcId="{D4C95D71-6F84-4652-ADD4-32F3AE2F7AB4}" destId="{E68C0860-E3C4-4DD9-B668-C305C428339D}" srcOrd="0" destOrd="0" presId="urn:microsoft.com/office/officeart/2005/8/layout/vList2"/>
    <dgm:cxn modelId="{B84A64A4-63BA-43A1-9881-6BD19E78BC01}" srcId="{7FB4CD96-EBCC-4ACE-A55E-16EF2CC1D904}" destId="{942173B4-C96F-4EBF-BFDA-1D03F1C0394A}" srcOrd="2" destOrd="0" parTransId="{F0DEB80C-CAD1-4E56-AFCB-68219BADAA20}" sibTransId="{FF6B9B9D-2563-4133-B150-B63867129F13}"/>
    <dgm:cxn modelId="{C1B400ED-DB4C-440A-86D8-9D05CCA128BE}" srcId="{7FB4CD96-EBCC-4ACE-A55E-16EF2CC1D904}" destId="{D4C95D71-6F84-4652-ADD4-32F3AE2F7AB4}" srcOrd="1" destOrd="0" parTransId="{291A8257-C295-43C4-9804-4C621B205BDF}" sibTransId="{7D30BB99-0425-4732-A65C-7DBF055D7FAF}"/>
    <dgm:cxn modelId="{3C3E75F5-1D6D-48AE-8D6C-D09CCC2B1CE7}" type="presParOf" srcId="{E017767A-4EEF-46D7-BC7D-C516111E9769}" destId="{33ED541A-1C61-456A-9FCF-138A09960718}" srcOrd="0" destOrd="0" presId="urn:microsoft.com/office/officeart/2005/8/layout/vList2"/>
    <dgm:cxn modelId="{63BF949E-9003-409F-A6E3-7BE0E895302D}" type="presParOf" srcId="{E017767A-4EEF-46D7-BC7D-C516111E9769}" destId="{CD84CB6A-8EBC-45EB-B8E1-A22D83CED994}" srcOrd="1" destOrd="0" presId="urn:microsoft.com/office/officeart/2005/8/layout/vList2"/>
    <dgm:cxn modelId="{6A47CCC8-2ECF-4392-82BC-917AAC4F16CC}" type="presParOf" srcId="{E017767A-4EEF-46D7-BC7D-C516111E9769}" destId="{E68C0860-E3C4-4DD9-B668-C305C428339D}" srcOrd="2" destOrd="0" presId="urn:microsoft.com/office/officeart/2005/8/layout/vList2"/>
    <dgm:cxn modelId="{FE29C0E2-B73E-485B-8725-6C1D34FFF64A}" type="presParOf" srcId="{E017767A-4EEF-46D7-BC7D-C516111E9769}" destId="{425E076E-A672-46F8-BC04-2603147350ED}" srcOrd="3" destOrd="0" presId="urn:microsoft.com/office/officeart/2005/8/layout/vList2"/>
    <dgm:cxn modelId="{740DF221-F8FA-47F8-84A6-0F3C39A77A3D}" type="presParOf" srcId="{E017767A-4EEF-46D7-BC7D-C516111E9769}" destId="{86B5B0FA-5B76-42EB-B166-9794407A2212}" srcOrd="4" destOrd="0" presId="urn:microsoft.com/office/officeart/2005/8/layout/vList2"/>
    <dgm:cxn modelId="{3ED9720F-3E35-4578-B572-3BA2D9857004}" type="presParOf" srcId="{E017767A-4EEF-46D7-BC7D-C516111E9769}" destId="{15F2534D-4691-4E59-B184-6E0FAA019AAA}" srcOrd="5" destOrd="0" presId="urn:microsoft.com/office/officeart/2005/8/layout/vList2"/>
    <dgm:cxn modelId="{B18E6869-DBA7-4B70-BA9E-AC28E04384DD}" type="presParOf" srcId="{E017767A-4EEF-46D7-BC7D-C516111E9769}" destId="{93A207E8-9999-49B2-84D8-7DF5D04CC6B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7C21D81-0E43-4CD6-A7C4-F4AC239D0C91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A792C4A-7914-4CAE-B7EF-D2FE5CC57525}">
      <dgm:prSet custT="1"/>
      <dgm:spPr/>
      <dgm:t>
        <a:bodyPr/>
        <a:lstStyle/>
        <a:p>
          <a:r>
            <a:rPr lang="it-IT" sz="1800" b="1" dirty="0"/>
            <a:t>La sottocommissione </a:t>
          </a:r>
          <a:r>
            <a:rPr lang="it-IT" sz="1800" b="1" u="sng" dirty="0"/>
            <a:t>è tenuta </a:t>
          </a:r>
          <a:r>
            <a:rPr lang="it-IT" sz="1800" b="1" dirty="0"/>
            <a:t>ad iniziare la correzione e valutazione delle prove scritte al termine della seconda prova scritta</a:t>
          </a:r>
          <a:endParaRPr lang="en-US" sz="1800" b="1" dirty="0"/>
        </a:p>
      </dgm:t>
    </dgm:pt>
    <dgm:pt modelId="{A31D94FA-FFBC-4A05-A3E5-051DA4445C13}" type="parTrans" cxnId="{33D4B4E6-02AC-4CC4-94E3-3245FDD0366B}">
      <dgm:prSet/>
      <dgm:spPr/>
      <dgm:t>
        <a:bodyPr/>
        <a:lstStyle/>
        <a:p>
          <a:endParaRPr lang="en-US" sz="1400" b="1"/>
        </a:p>
      </dgm:t>
    </dgm:pt>
    <dgm:pt modelId="{786F6AF3-F3F4-4AD4-BAAC-D40AF5EAD23B}" type="sibTrans" cxnId="{33D4B4E6-02AC-4CC4-94E3-3245FDD0366B}">
      <dgm:prSet/>
      <dgm:spPr/>
      <dgm:t>
        <a:bodyPr/>
        <a:lstStyle/>
        <a:p>
          <a:endParaRPr lang="en-US" b="1"/>
        </a:p>
      </dgm:t>
    </dgm:pt>
    <dgm:pt modelId="{416593AA-DA02-4BF9-8151-F6A114932501}">
      <dgm:prSet custT="1"/>
      <dgm:spPr/>
      <dgm:t>
        <a:bodyPr/>
        <a:lstStyle/>
        <a:p>
          <a:r>
            <a:rPr lang="it-IT" sz="1800" b="1" dirty="0"/>
            <a:t>La sottocommissione dispone di un massimo venti punti per ciascuna prova.</a:t>
          </a:r>
          <a:endParaRPr lang="en-US" sz="1800" b="1" dirty="0"/>
        </a:p>
      </dgm:t>
    </dgm:pt>
    <dgm:pt modelId="{7F5DD7E4-C72B-401B-AB73-9E6A71C68937}" type="parTrans" cxnId="{99186567-AE4C-46AC-9200-1F36B3E1D034}">
      <dgm:prSet/>
      <dgm:spPr/>
      <dgm:t>
        <a:bodyPr/>
        <a:lstStyle/>
        <a:p>
          <a:endParaRPr lang="en-US" sz="1400" b="1"/>
        </a:p>
      </dgm:t>
    </dgm:pt>
    <dgm:pt modelId="{F8D1ACA8-0CE0-428C-BB01-3548DDDAB7DC}" type="sibTrans" cxnId="{99186567-AE4C-46AC-9200-1F36B3E1D034}">
      <dgm:prSet/>
      <dgm:spPr/>
      <dgm:t>
        <a:bodyPr/>
        <a:lstStyle/>
        <a:p>
          <a:endParaRPr lang="en-US" b="1"/>
        </a:p>
      </dgm:t>
    </dgm:pt>
    <dgm:pt modelId="{9109EB9C-9D6D-460D-9356-F5016AE79703}">
      <dgm:prSet custT="1"/>
      <dgm:spPr/>
      <dgm:t>
        <a:bodyPr/>
        <a:lstStyle/>
        <a:p>
          <a:pPr algn="just"/>
          <a:r>
            <a:rPr lang="it-IT" sz="1250" b="1" dirty="0"/>
            <a:t>Il punteggio è attribuito secondo le griglie di valutazione elaborate dalla commissione ai sensi del quadro di riferimento allegato al </a:t>
          </a:r>
          <a:r>
            <a:rPr lang="it-IT" sz="1250" b="1" dirty="0" err="1"/>
            <a:t>d.m.</a:t>
          </a:r>
          <a:r>
            <a:rPr lang="it-IT" sz="1250" b="1" dirty="0"/>
            <a:t> 1095 del 21 novembre 2019, per la prima prova e dei quadri di riferimento allegati al </a:t>
          </a:r>
          <a:r>
            <a:rPr lang="it-IT" sz="1250" b="1" dirty="0" err="1"/>
            <a:t>d.m.</a:t>
          </a:r>
          <a:r>
            <a:rPr lang="it-IT" sz="1250" b="1" dirty="0"/>
            <a:t> n. 769 del 2018, per la seconda prova</a:t>
          </a:r>
          <a:endParaRPr lang="en-US" sz="1250" b="1" dirty="0"/>
        </a:p>
      </dgm:t>
    </dgm:pt>
    <dgm:pt modelId="{64FFD829-8439-4751-8A5F-0DCEB919F721}" type="parTrans" cxnId="{5396E4B8-2A78-4043-AFB9-F239F7E0C94E}">
      <dgm:prSet/>
      <dgm:spPr/>
      <dgm:t>
        <a:bodyPr/>
        <a:lstStyle/>
        <a:p>
          <a:endParaRPr lang="en-US" sz="1400" b="1"/>
        </a:p>
      </dgm:t>
    </dgm:pt>
    <dgm:pt modelId="{044CA784-86AC-4AC6-83C5-9E618A4ACC20}" type="sibTrans" cxnId="{5396E4B8-2A78-4043-AFB9-F239F7E0C94E}">
      <dgm:prSet/>
      <dgm:spPr/>
      <dgm:t>
        <a:bodyPr/>
        <a:lstStyle/>
        <a:p>
          <a:endParaRPr lang="en-US" b="1"/>
        </a:p>
      </dgm:t>
    </dgm:pt>
    <dgm:pt modelId="{82AF0544-2D4A-4BBB-B8F2-DDC651D43DE8}" type="pres">
      <dgm:prSet presAssocID="{47C21D81-0E43-4CD6-A7C4-F4AC239D0C91}" presName="outerComposite" presStyleCnt="0">
        <dgm:presLayoutVars>
          <dgm:chMax val="5"/>
          <dgm:dir/>
          <dgm:resizeHandles val="exact"/>
        </dgm:presLayoutVars>
      </dgm:prSet>
      <dgm:spPr/>
    </dgm:pt>
    <dgm:pt modelId="{4EC5D849-0530-4B6D-86FA-0D313A281365}" type="pres">
      <dgm:prSet presAssocID="{47C21D81-0E43-4CD6-A7C4-F4AC239D0C91}" presName="dummyMaxCanvas" presStyleCnt="0">
        <dgm:presLayoutVars/>
      </dgm:prSet>
      <dgm:spPr/>
    </dgm:pt>
    <dgm:pt modelId="{3DAA33DA-A699-4BED-BDC1-BA0BCAB6E569}" type="pres">
      <dgm:prSet presAssocID="{47C21D81-0E43-4CD6-A7C4-F4AC239D0C91}" presName="ThreeNodes_1" presStyleLbl="node1" presStyleIdx="0" presStyleCnt="3">
        <dgm:presLayoutVars>
          <dgm:bulletEnabled val="1"/>
        </dgm:presLayoutVars>
      </dgm:prSet>
      <dgm:spPr/>
    </dgm:pt>
    <dgm:pt modelId="{61CB6369-5BE7-4427-B22E-30A98A68D378}" type="pres">
      <dgm:prSet presAssocID="{47C21D81-0E43-4CD6-A7C4-F4AC239D0C91}" presName="ThreeNodes_2" presStyleLbl="node1" presStyleIdx="1" presStyleCnt="3">
        <dgm:presLayoutVars>
          <dgm:bulletEnabled val="1"/>
        </dgm:presLayoutVars>
      </dgm:prSet>
      <dgm:spPr/>
    </dgm:pt>
    <dgm:pt modelId="{6F29F624-99FA-4171-87AE-EDB9FB4E109E}" type="pres">
      <dgm:prSet presAssocID="{47C21D81-0E43-4CD6-A7C4-F4AC239D0C91}" presName="ThreeNodes_3" presStyleLbl="node1" presStyleIdx="2" presStyleCnt="3">
        <dgm:presLayoutVars>
          <dgm:bulletEnabled val="1"/>
        </dgm:presLayoutVars>
      </dgm:prSet>
      <dgm:spPr/>
    </dgm:pt>
    <dgm:pt modelId="{1A153265-5087-4136-9B9D-94B4E8D6CC92}" type="pres">
      <dgm:prSet presAssocID="{47C21D81-0E43-4CD6-A7C4-F4AC239D0C91}" presName="ThreeConn_1-2" presStyleLbl="fgAccFollowNode1" presStyleIdx="0" presStyleCnt="2">
        <dgm:presLayoutVars>
          <dgm:bulletEnabled val="1"/>
        </dgm:presLayoutVars>
      </dgm:prSet>
      <dgm:spPr/>
    </dgm:pt>
    <dgm:pt modelId="{7B8247B6-0EC2-423E-95B3-308BFFECBE91}" type="pres">
      <dgm:prSet presAssocID="{47C21D81-0E43-4CD6-A7C4-F4AC239D0C91}" presName="ThreeConn_2-3" presStyleLbl="fgAccFollowNode1" presStyleIdx="1" presStyleCnt="2">
        <dgm:presLayoutVars>
          <dgm:bulletEnabled val="1"/>
        </dgm:presLayoutVars>
      </dgm:prSet>
      <dgm:spPr/>
    </dgm:pt>
    <dgm:pt modelId="{A327C8A5-103A-4F0C-90E9-F9B468CBD2E0}" type="pres">
      <dgm:prSet presAssocID="{47C21D81-0E43-4CD6-A7C4-F4AC239D0C91}" presName="ThreeNodes_1_text" presStyleLbl="node1" presStyleIdx="2" presStyleCnt="3">
        <dgm:presLayoutVars>
          <dgm:bulletEnabled val="1"/>
        </dgm:presLayoutVars>
      </dgm:prSet>
      <dgm:spPr/>
    </dgm:pt>
    <dgm:pt modelId="{05824D05-42D7-407A-BAAA-109D4AFD5608}" type="pres">
      <dgm:prSet presAssocID="{47C21D81-0E43-4CD6-A7C4-F4AC239D0C91}" presName="ThreeNodes_2_text" presStyleLbl="node1" presStyleIdx="2" presStyleCnt="3">
        <dgm:presLayoutVars>
          <dgm:bulletEnabled val="1"/>
        </dgm:presLayoutVars>
      </dgm:prSet>
      <dgm:spPr/>
    </dgm:pt>
    <dgm:pt modelId="{A5F9517A-3666-42E6-B9A5-8505ACC68805}" type="pres">
      <dgm:prSet presAssocID="{47C21D81-0E43-4CD6-A7C4-F4AC239D0C9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2DCFB07-CDEC-4A8D-A6BF-CC18FBA0FE0B}" type="presOf" srcId="{416593AA-DA02-4BF9-8151-F6A114932501}" destId="{61CB6369-5BE7-4427-B22E-30A98A68D378}" srcOrd="0" destOrd="0" presId="urn:microsoft.com/office/officeart/2005/8/layout/vProcess5"/>
    <dgm:cxn modelId="{AD5F0F09-23F7-4F1B-AE66-C2AAF2955BE8}" type="presOf" srcId="{9109EB9C-9D6D-460D-9356-F5016AE79703}" destId="{6F29F624-99FA-4171-87AE-EDB9FB4E109E}" srcOrd="0" destOrd="0" presId="urn:microsoft.com/office/officeart/2005/8/layout/vProcess5"/>
    <dgm:cxn modelId="{382A684F-5508-4F6B-BCCC-F82643AA48DC}" type="presOf" srcId="{9109EB9C-9D6D-460D-9356-F5016AE79703}" destId="{A5F9517A-3666-42E6-B9A5-8505ACC68805}" srcOrd="1" destOrd="0" presId="urn:microsoft.com/office/officeart/2005/8/layout/vProcess5"/>
    <dgm:cxn modelId="{99186567-AE4C-46AC-9200-1F36B3E1D034}" srcId="{47C21D81-0E43-4CD6-A7C4-F4AC239D0C91}" destId="{416593AA-DA02-4BF9-8151-F6A114932501}" srcOrd="1" destOrd="0" parTransId="{7F5DD7E4-C72B-401B-AB73-9E6A71C68937}" sibTransId="{F8D1ACA8-0CE0-428C-BB01-3548DDDAB7DC}"/>
    <dgm:cxn modelId="{8E46CB7A-A524-4498-868F-7345A9BAA4C0}" type="presOf" srcId="{416593AA-DA02-4BF9-8151-F6A114932501}" destId="{05824D05-42D7-407A-BAAA-109D4AFD5608}" srcOrd="1" destOrd="0" presId="urn:microsoft.com/office/officeart/2005/8/layout/vProcess5"/>
    <dgm:cxn modelId="{BD72587B-53B0-466E-A4B6-26AFF188BAC1}" type="presOf" srcId="{0A792C4A-7914-4CAE-B7EF-D2FE5CC57525}" destId="{3DAA33DA-A699-4BED-BDC1-BA0BCAB6E569}" srcOrd="0" destOrd="0" presId="urn:microsoft.com/office/officeart/2005/8/layout/vProcess5"/>
    <dgm:cxn modelId="{9A2B1C80-B33F-45DC-8124-159B3AFE2FF5}" type="presOf" srcId="{786F6AF3-F3F4-4AD4-BAAC-D40AF5EAD23B}" destId="{1A153265-5087-4136-9B9D-94B4E8D6CC92}" srcOrd="0" destOrd="0" presId="urn:microsoft.com/office/officeart/2005/8/layout/vProcess5"/>
    <dgm:cxn modelId="{79758587-0007-4014-B057-93BDFE3352C2}" type="presOf" srcId="{47C21D81-0E43-4CD6-A7C4-F4AC239D0C91}" destId="{82AF0544-2D4A-4BBB-B8F2-DDC651D43DE8}" srcOrd="0" destOrd="0" presId="urn:microsoft.com/office/officeart/2005/8/layout/vProcess5"/>
    <dgm:cxn modelId="{5396E4B8-2A78-4043-AFB9-F239F7E0C94E}" srcId="{47C21D81-0E43-4CD6-A7C4-F4AC239D0C91}" destId="{9109EB9C-9D6D-460D-9356-F5016AE79703}" srcOrd="2" destOrd="0" parTransId="{64FFD829-8439-4751-8A5F-0DCEB919F721}" sibTransId="{044CA784-86AC-4AC6-83C5-9E618A4ACC20}"/>
    <dgm:cxn modelId="{5CFB2ACF-28D0-4999-8BD3-529579010036}" type="presOf" srcId="{0A792C4A-7914-4CAE-B7EF-D2FE5CC57525}" destId="{A327C8A5-103A-4F0C-90E9-F9B468CBD2E0}" srcOrd="1" destOrd="0" presId="urn:microsoft.com/office/officeart/2005/8/layout/vProcess5"/>
    <dgm:cxn modelId="{33D4B4E6-02AC-4CC4-94E3-3245FDD0366B}" srcId="{47C21D81-0E43-4CD6-A7C4-F4AC239D0C91}" destId="{0A792C4A-7914-4CAE-B7EF-D2FE5CC57525}" srcOrd="0" destOrd="0" parTransId="{A31D94FA-FFBC-4A05-A3E5-051DA4445C13}" sibTransId="{786F6AF3-F3F4-4AD4-BAAC-D40AF5EAD23B}"/>
    <dgm:cxn modelId="{E0E450F1-531F-4FF9-BB8F-2735D28922B0}" type="presOf" srcId="{F8D1ACA8-0CE0-428C-BB01-3548DDDAB7DC}" destId="{7B8247B6-0EC2-423E-95B3-308BFFECBE91}" srcOrd="0" destOrd="0" presId="urn:microsoft.com/office/officeart/2005/8/layout/vProcess5"/>
    <dgm:cxn modelId="{F7A78951-EAFE-4BF5-94B9-632FBAF674F7}" type="presParOf" srcId="{82AF0544-2D4A-4BBB-B8F2-DDC651D43DE8}" destId="{4EC5D849-0530-4B6D-86FA-0D313A281365}" srcOrd="0" destOrd="0" presId="urn:microsoft.com/office/officeart/2005/8/layout/vProcess5"/>
    <dgm:cxn modelId="{19C90ED9-4C2A-4F2F-A130-F3855F3CE9E7}" type="presParOf" srcId="{82AF0544-2D4A-4BBB-B8F2-DDC651D43DE8}" destId="{3DAA33DA-A699-4BED-BDC1-BA0BCAB6E569}" srcOrd="1" destOrd="0" presId="urn:microsoft.com/office/officeart/2005/8/layout/vProcess5"/>
    <dgm:cxn modelId="{850E1A7F-DF2F-43DE-901C-38DF9E997036}" type="presParOf" srcId="{82AF0544-2D4A-4BBB-B8F2-DDC651D43DE8}" destId="{61CB6369-5BE7-4427-B22E-30A98A68D378}" srcOrd="2" destOrd="0" presId="urn:microsoft.com/office/officeart/2005/8/layout/vProcess5"/>
    <dgm:cxn modelId="{0C0883E9-4B08-473C-83ED-C24EAB71D6A5}" type="presParOf" srcId="{82AF0544-2D4A-4BBB-B8F2-DDC651D43DE8}" destId="{6F29F624-99FA-4171-87AE-EDB9FB4E109E}" srcOrd="3" destOrd="0" presId="urn:microsoft.com/office/officeart/2005/8/layout/vProcess5"/>
    <dgm:cxn modelId="{76074702-C2D5-4D7D-A071-3CBD9743CC33}" type="presParOf" srcId="{82AF0544-2D4A-4BBB-B8F2-DDC651D43DE8}" destId="{1A153265-5087-4136-9B9D-94B4E8D6CC92}" srcOrd="4" destOrd="0" presId="urn:microsoft.com/office/officeart/2005/8/layout/vProcess5"/>
    <dgm:cxn modelId="{8040F9A4-63FF-40DF-A5EC-21C8842B1C0A}" type="presParOf" srcId="{82AF0544-2D4A-4BBB-B8F2-DDC651D43DE8}" destId="{7B8247B6-0EC2-423E-95B3-308BFFECBE91}" srcOrd="5" destOrd="0" presId="urn:microsoft.com/office/officeart/2005/8/layout/vProcess5"/>
    <dgm:cxn modelId="{E1E5808B-0F4B-407C-8500-29AD9101F015}" type="presParOf" srcId="{82AF0544-2D4A-4BBB-B8F2-DDC651D43DE8}" destId="{A327C8A5-103A-4F0C-90E9-F9B468CBD2E0}" srcOrd="6" destOrd="0" presId="urn:microsoft.com/office/officeart/2005/8/layout/vProcess5"/>
    <dgm:cxn modelId="{CCAC9A5E-2A15-4159-9259-6BE01CC0A90B}" type="presParOf" srcId="{82AF0544-2D4A-4BBB-B8F2-DDC651D43DE8}" destId="{05824D05-42D7-407A-BAAA-109D4AFD5608}" srcOrd="7" destOrd="0" presId="urn:microsoft.com/office/officeart/2005/8/layout/vProcess5"/>
    <dgm:cxn modelId="{9DD11710-127F-4034-A5A1-7C8F16CA9817}" type="presParOf" srcId="{82AF0544-2D4A-4BBB-B8F2-DDC651D43DE8}" destId="{A5F9517A-3666-42E6-B9A5-8505ACC6880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7C21D81-0E43-4CD6-A7C4-F4AC239D0C91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E0C7FA2-F63C-4539-83F0-3467F3BE9CBE}">
      <dgm:prSet/>
      <dgm:spPr/>
      <dgm:t>
        <a:bodyPr/>
        <a:lstStyle/>
        <a:p>
          <a:pPr algn="just"/>
          <a:r>
            <a:rPr lang="it-IT" b="1" dirty="0"/>
            <a:t>Il punteggio attribuito a ciascuna prova scritta è pubblicato per tutti i candidati, ivi compresi i candidati con DSA che abbiano sostenuto prove orali sostitutive delle prove scritte in lingua straniera e i candidati con disabilità che abbiano sostenuto gli esami con prove relative al percorso didattico differenziato, </a:t>
          </a:r>
          <a:r>
            <a:rPr lang="it-IT" b="1" u="sng" dirty="0"/>
            <a:t>tramite affissione di tabelloni </a:t>
          </a:r>
          <a:r>
            <a:rPr lang="it-IT" b="1" dirty="0"/>
            <a:t>presso l’istituzione scolastica sede della sottocommissione, </a:t>
          </a:r>
          <a:r>
            <a:rPr lang="it-IT" b="1" u="sng" dirty="0"/>
            <a:t>nonché, distintamente per ogni classe, solo e unicamente nell’area documentale riservata del registro elettronico, cui accedono gli studenti della classe di riferimento, </a:t>
          </a:r>
          <a:r>
            <a:rPr lang="it-IT" b="1" u="sng" dirty="0">
              <a:solidFill>
                <a:srgbClr val="00B0F0"/>
              </a:solidFill>
            </a:rPr>
            <a:t>almeno due giorni prima della data fissata per l’inizio dello svolgimento dei colloqui. </a:t>
          </a:r>
          <a:r>
            <a:rPr lang="it-IT" b="1" u="sng" dirty="0">
              <a:solidFill>
                <a:srgbClr val="00B0F0"/>
              </a:solidFill>
              <a:latin typeface="+mn-lt"/>
            </a:rPr>
            <a:t>Vanno esclusi dal computo le domeniche e i giorni festivi intermedi</a:t>
          </a:r>
          <a:endParaRPr lang="en-US" b="1" u="sng" dirty="0">
            <a:solidFill>
              <a:srgbClr val="00B0F0"/>
            </a:solidFill>
            <a:latin typeface="+mn-lt"/>
          </a:endParaRPr>
        </a:p>
      </dgm:t>
    </dgm:pt>
    <dgm:pt modelId="{EA2CD68C-658B-41F3-80A5-099F4729E2CD}" type="parTrans" cxnId="{DCE0A713-13FA-4FE0-8DE3-52AAF3D99FC0}">
      <dgm:prSet/>
      <dgm:spPr/>
      <dgm:t>
        <a:bodyPr/>
        <a:lstStyle/>
        <a:p>
          <a:endParaRPr lang="en-US" sz="1400" b="1"/>
        </a:p>
      </dgm:t>
    </dgm:pt>
    <dgm:pt modelId="{61D4B912-2DBE-4EB1-9EF5-C2376B178B02}" type="sibTrans" cxnId="{DCE0A713-13FA-4FE0-8DE3-52AAF3D99FC0}">
      <dgm:prSet/>
      <dgm:spPr/>
      <dgm:t>
        <a:bodyPr/>
        <a:lstStyle/>
        <a:p>
          <a:endParaRPr lang="en-US" b="1"/>
        </a:p>
      </dgm:t>
    </dgm:pt>
    <dgm:pt modelId="{82AF0544-2D4A-4BBB-B8F2-DDC651D43DE8}" type="pres">
      <dgm:prSet presAssocID="{47C21D81-0E43-4CD6-A7C4-F4AC239D0C91}" presName="outerComposite" presStyleCnt="0">
        <dgm:presLayoutVars>
          <dgm:chMax val="5"/>
          <dgm:dir/>
          <dgm:resizeHandles val="exact"/>
        </dgm:presLayoutVars>
      </dgm:prSet>
      <dgm:spPr/>
    </dgm:pt>
    <dgm:pt modelId="{4EC5D849-0530-4B6D-86FA-0D313A281365}" type="pres">
      <dgm:prSet presAssocID="{47C21D81-0E43-4CD6-A7C4-F4AC239D0C91}" presName="dummyMaxCanvas" presStyleCnt="0">
        <dgm:presLayoutVars/>
      </dgm:prSet>
      <dgm:spPr/>
    </dgm:pt>
    <dgm:pt modelId="{EBD6BCC7-46D6-41F5-9297-DF77810F9D93}" type="pres">
      <dgm:prSet presAssocID="{47C21D81-0E43-4CD6-A7C4-F4AC239D0C91}" presName="OneNode_1" presStyleLbl="node1" presStyleIdx="0" presStyleCnt="1" custScaleY="160933">
        <dgm:presLayoutVars>
          <dgm:bulletEnabled val="1"/>
        </dgm:presLayoutVars>
      </dgm:prSet>
      <dgm:spPr/>
    </dgm:pt>
  </dgm:ptLst>
  <dgm:cxnLst>
    <dgm:cxn modelId="{DCE0A713-13FA-4FE0-8DE3-52AAF3D99FC0}" srcId="{47C21D81-0E43-4CD6-A7C4-F4AC239D0C91}" destId="{3E0C7FA2-F63C-4539-83F0-3467F3BE9CBE}" srcOrd="0" destOrd="0" parTransId="{EA2CD68C-658B-41F3-80A5-099F4729E2CD}" sibTransId="{61D4B912-2DBE-4EB1-9EF5-C2376B178B02}"/>
    <dgm:cxn modelId="{03117C7F-9BEB-4657-AFC0-930A20531631}" type="presOf" srcId="{3E0C7FA2-F63C-4539-83F0-3467F3BE9CBE}" destId="{EBD6BCC7-46D6-41F5-9297-DF77810F9D93}" srcOrd="0" destOrd="0" presId="urn:microsoft.com/office/officeart/2005/8/layout/vProcess5"/>
    <dgm:cxn modelId="{79758587-0007-4014-B057-93BDFE3352C2}" type="presOf" srcId="{47C21D81-0E43-4CD6-A7C4-F4AC239D0C91}" destId="{82AF0544-2D4A-4BBB-B8F2-DDC651D43DE8}" srcOrd="0" destOrd="0" presId="urn:microsoft.com/office/officeart/2005/8/layout/vProcess5"/>
    <dgm:cxn modelId="{F7A78951-EAFE-4BF5-94B9-632FBAF674F7}" type="presParOf" srcId="{82AF0544-2D4A-4BBB-B8F2-DDC651D43DE8}" destId="{4EC5D849-0530-4B6D-86FA-0D313A281365}" srcOrd="0" destOrd="0" presId="urn:microsoft.com/office/officeart/2005/8/layout/vProcess5"/>
    <dgm:cxn modelId="{680C8E02-47B1-433C-B772-31552B91B89D}" type="presParOf" srcId="{82AF0544-2D4A-4BBB-B8F2-DDC651D43DE8}" destId="{EBD6BCC7-46D6-41F5-9297-DF77810F9D93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447B780-89F7-4645-87B4-D244720F5CC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5E8BE52-A967-463C-AC1C-D1E06905C0F3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it-IT" sz="1600" dirty="0"/>
            <a:t>È un </a:t>
          </a:r>
          <a:r>
            <a:rPr lang="it-IT" sz="1600" b="1" dirty="0"/>
            <a:t>documento rappresentativo dell’intero profilo dello studente</a:t>
          </a:r>
          <a:r>
            <a:rPr lang="it-IT" sz="1600" dirty="0"/>
            <a:t> che riporta al suo interno le informazioni relative al percorso scolastico, le certificazioni conseguite e le attività extrascolastiche svolte nel corso degli anni</a:t>
          </a:r>
          <a:endParaRPr lang="en-US" sz="1600" dirty="0"/>
        </a:p>
      </dgm:t>
    </dgm:pt>
    <dgm:pt modelId="{7C6E33A3-54E6-4695-9883-67A3EA9C726F}" type="parTrans" cxnId="{0E5F452D-490A-47D4-975B-457B5A6EF748}">
      <dgm:prSet/>
      <dgm:spPr/>
      <dgm:t>
        <a:bodyPr/>
        <a:lstStyle/>
        <a:p>
          <a:endParaRPr lang="en-US" sz="1600"/>
        </a:p>
      </dgm:t>
    </dgm:pt>
    <dgm:pt modelId="{46CAF6A7-0FF4-4F3E-B5B3-EE39E07D7895}" type="sibTrans" cxnId="{0E5F452D-490A-47D4-975B-457B5A6EF748}">
      <dgm:prSet/>
      <dgm:spPr/>
      <dgm:t>
        <a:bodyPr/>
        <a:lstStyle/>
        <a:p>
          <a:endParaRPr lang="en-US" sz="1600"/>
        </a:p>
      </dgm:t>
    </dgm:pt>
    <dgm:pt modelId="{60A0B48C-F0DF-4B67-A171-C2EB3E00291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it-IT" sz="1600" dirty="0"/>
            <a:t>È stato introdotto dalla L. 107/2015 e in seguito disciplinato dal Decreto legislativo 62 del 2017</a:t>
          </a:r>
          <a:endParaRPr lang="en-US" sz="1600" dirty="0"/>
        </a:p>
      </dgm:t>
    </dgm:pt>
    <dgm:pt modelId="{DFD6C22B-E35C-4377-A10E-A7F65880DEE3}" type="parTrans" cxnId="{49E6C2D5-50BF-475F-A312-2B2555092D51}">
      <dgm:prSet/>
      <dgm:spPr/>
      <dgm:t>
        <a:bodyPr/>
        <a:lstStyle/>
        <a:p>
          <a:endParaRPr lang="en-US" sz="1600"/>
        </a:p>
      </dgm:t>
    </dgm:pt>
    <dgm:pt modelId="{ECB30AE2-4FB3-41CC-BDC5-A858C3306DC2}" type="sibTrans" cxnId="{49E6C2D5-50BF-475F-A312-2B2555092D51}">
      <dgm:prSet/>
      <dgm:spPr/>
      <dgm:t>
        <a:bodyPr/>
        <a:lstStyle/>
        <a:p>
          <a:endParaRPr lang="en-US" sz="1600"/>
        </a:p>
      </dgm:t>
    </dgm:pt>
    <dgm:pt modelId="{F935811E-5BF1-4234-A9F2-67108E2C21A3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it-IT" sz="1600" dirty="0"/>
            <a:t>A partire dall’anno scolastico 2020/21 viene allegato al Diploma conseguito al termine dell’esame di Stato del II ciclo.</a:t>
          </a:r>
          <a:endParaRPr lang="en-US" sz="1600" dirty="0"/>
        </a:p>
      </dgm:t>
    </dgm:pt>
    <dgm:pt modelId="{4637635C-0920-47E9-8402-3DBC84F232AE}" type="parTrans" cxnId="{F7380AED-EC95-45B2-A8BB-83E9BC2E0C7D}">
      <dgm:prSet/>
      <dgm:spPr/>
      <dgm:t>
        <a:bodyPr/>
        <a:lstStyle/>
        <a:p>
          <a:endParaRPr lang="en-US" sz="1600"/>
        </a:p>
      </dgm:t>
    </dgm:pt>
    <dgm:pt modelId="{B3F1FB10-AFB4-4B29-97EE-4279B6AB12BF}" type="sibTrans" cxnId="{F7380AED-EC95-45B2-A8BB-83E9BC2E0C7D}">
      <dgm:prSet/>
      <dgm:spPr/>
      <dgm:t>
        <a:bodyPr/>
        <a:lstStyle/>
        <a:p>
          <a:endParaRPr lang="en-US" sz="1600"/>
        </a:p>
      </dgm:t>
    </dgm:pt>
    <dgm:pt modelId="{AF725BE4-54D4-4AB6-B075-8A191BEDE1B0}">
      <dgm:prSet custT="1"/>
      <dgm:spPr/>
      <dgm:t>
        <a:bodyPr/>
        <a:lstStyle/>
        <a:p>
          <a:r>
            <a:rPr lang="it-IT" sz="1600" dirty="0"/>
            <a:t>Per supportare le scuole e gli studenti nella definizione del Curriculum dello Studente è il sito dedicato </a:t>
          </a:r>
          <a:r>
            <a:rPr lang="it-IT" sz="1600" b="1" dirty="0"/>
            <a:t>curriculumstudente.istruzione.it</a:t>
          </a:r>
          <a:r>
            <a:rPr lang="it-IT" sz="1600" dirty="0"/>
            <a:t>, in cui sono rinvenibili specifici e dettagliati materiali di approfondimento per lo svolgimento delle operazioni di competenza</a:t>
          </a:r>
          <a:endParaRPr lang="en-US" sz="1600" dirty="0"/>
        </a:p>
      </dgm:t>
    </dgm:pt>
    <dgm:pt modelId="{0C24B555-A80A-40CE-BA0D-5FB99016401B}" type="parTrans" cxnId="{AF1184C9-8D6F-4EEF-A3BB-19AC26D4B996}">
      <dgm:prSet/>
      <dgm:spPr/>
      <dgm:t>
        <a:bodyPr/>
        <a:lstStyle/>
        <a:p>
          <a:endParaRPr lang="en-US" sz="1600"/>
        </a:p>
      </dgm:t>
    </dgm:pt>
    <dgm:pt modelId="{0B71C146-6B35-45CE-87F9-F1B42E1BC6A3}" type="sibTrans" cxnId="{AF1184C9-8D6F-4EEF-A3BB-19AC26D4B996}">
      <dgm:prSet/>
      <dgm:spPr/>
      <dgm:t>
        <a:bodyPr/>
        <a:lstStyle/>
        <a:p>
          <a:endParaRPr lang="en-US" sz="1600"/>
        </a:p>
      </dgm:t>
    </dgm:pt>
    <dgm:pt modelId="{80831171-EC94-4E57-9E8A-F0450270DB77}" type="pres">
      <dgm:prSet presAssocID="{A447B780-89F7-4645-87B4-D244720F5CCF}" presName="linear" presStyleCnt="0">
        <dgm:presLayoutVars>
          <dgm:animLvl val="lvl"/>
          <dgm:resizeHandles val="exact"/>
        </dgm:presLayoutVars>
      </dgm:prSet>
      <dgm:spPr/>
    </dgm:pt>
    <dgm:pt modelId="{C841FE1D-62AF-4BC5-800D-F68A91D0FA33}" type="pres">
      <dgm:prSet presAssocID="{85E8BE52-A967-463C-AC1C-D1E06905C0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E78ACB3-3823-470A-A5F5-2241A8FC3424}" type="pres">
      <dgm:prSet presAssocID="{46CAF6A7-0FF4-4F3E-B5B3-EE39E07D7895}" presName="spacer" presStyleCnt="0"/>
      <dgm:spPr/>
    </dgm:pt>
    <dgm:pt modelId="{2334C228-683F-4659-AA78-E16C09BA8C5F}" type="pres">
      <dgm:prSet presAssocID="{60A0B48C-F0DF-4B67-A171-C2EB3E00291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212C965-0324-4EBE-B99C-C87EA4B23D84}" type="pres">
      <dgm:prSet presAssocID="{ECB30AE2-4FB3-41CC-BDC5-A858C3306DC2}" presName="spacer" presStyleCnt="0"/>
      <dgm:spPr/>
    </dgm:pt>
    <dgm:pt modelId="{3F90AA51-B5DB-4B41-BF02-46EB9FC35FAB}" type="pres">
      <dgm:prSet presAssocID="{F935811E-5BF1-4234-A9F2-67108E2C21A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B0E0482-A5E3-4EBA-9CBB-6AA075623018}" type="pres">
      <dgm:prSet presAssocID="{B3F1FB10-AFB4-4B29-97EE-4279B6AB12BF}" presName="spacer" presStyleCnt="0"/>
      <dgm:spPr/>
    </dgm:pt>
    <dgm:pt modelId="{D708AE83-DBBE-4134-A6B8-C031905C04D3}" type="pres">
      <dgm:prSet presAssocID="{AF725BE4-54D4-4AB6-B075-8A191BEDE1B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E5F452D-490A-47D4-975B-457B5A6EF748}" srcId="{A447B780-89F7-4645-87B4-D244720F5CCF}" destId="{85E8BE52-A967-463C-AC1C-D1E06905C0F3}" srcOrd="0" destOrd="0" parTransId="{7C6E33A3-54E6-4695-9883-67A3EA9C726F}" sibTransId="{46CAF6A7-0FF4-4F3E-B5B3-EE39E07D7895}"/>
    <dgm:cxn modelId="{DB0B6E6B-1FE0-4D66-A38B-54E8DBFFCF24}" type="presOf" srcId="{A447B780-89F7-4645-87B4-D244720F5CCF}" destId="{80831171-EC94-4E57-9E8A-F0450270DB77}" srcOrd="0" destOrd="0" presId="urn:microsoft.com/office/officeart/2005/8/layout/vList2"/>
    <dgm:cxn modelId="{27253FAE-1AE6-48AD-A154-285688D8D7FC}" type="presOf" srcId="{AF725BE4-54D4-4AB6-B075-8A191BEDE1B0}" destId="{D708AE83-DBBE-4134-A6B8-C031905C04D3}" srcOrd="0" destOrd="0" presId="urn:microsoft.com/office/officeart/2005/8/layout/vList2"/>
    <dgm:cxn modelId="{FC006FB1-CD8B-4C38-AC58-4DB3E9BB77EF}" type="presOf" srcId="{F935811E-5BF1-4234-A9F2-67108E2C21A3}" destId="{3F90AA51-B5DB-4B41-BF02-46EB9FC35FAB}" srcOrd="0" destOrd="0" presId="urn:microsoft.com/office/officeart/2005/8/layout/vList2"/>
    <dgm:cxn modelId="{AF1184C9-8D6F-4EEF-A3BB-19AC26D4B996}" srcId="{A447B780-89F7-4645-87B4-D244720F5CCF}" destId="{AF725BE4-54D4-4AB6-B075-8A191BEDE1B0}" srcOrd="3" destOrd="0" parTransId="{0C24B555-A80A-40CE-BA0D-5FB99016401B}" sibTransId="{0B71C146-6B35-45CE-87F9-F1B42E1BC6A3}"/>
    <dgm:cxn modelId="{49E6C2D5-50BF-475F-A312-2B2555092D51}" srcId="{A447B780-89F7-4645-87B4-D244720F5CCF}" destId="{60A0B48C-F0DF-4B67-A171-C2EB3E002915}" srcOrd="1" destOrd="0" parTransId="{DFD6C22B-E35C-4377-A10E-A7F65880DEE3}" sibTransId="{ECB30AE2-4FB3-41CC-BDC5-A858C3306DC2}"/>
    <dgm:cxn modelId="{5F5C73D7-2E7E-42D2-816D-0D6042BA7294}" type="presOf" srcId="{85E8BE52-A967-463C-AC1C-D1E06905C0F3}" destId="{C841FE1D-62AF-4BC5-800D-F68A91D0FA33}" srcOrd="0" destOrd="0" presId="urn:microsoft.com/office/officeart/2005/8/layout/vList2"/>
    <dgm:cxn modelId="{F7380AED-EC95-45B2-A8BB-83E9BC2E0C7D}" srcId="{A447B780-89F7-4645-87B4-D244720F5CCF}" destId="{F935811E-5BF1-4234-A9F2-67108E2C21A3}" srcOrd="2" destOrd="0" parTransId="{4637635C-0920-47E9-8402-3DBC84F232AE}" sibTransId="{B3F1FB10-AFB4-4B29-97EE-4279B6AB12BF}"/>
    <dgm:cxn modelId="{E6996EF0-5627-461F-9BC1-85711E941288}" type="presOf" srcId="{60A0B48C-F0DF-4B67-A171-C2EB3E002915}" destId="{2334C228-683F-4659-AA78-E16C09BA8C5F}" srcOrd="0" destOrd="0" presId="urn:microsoft.com/office/officeart/2005/8/layout/vList2"/>
    <dgm:cxn modelId="{CF0E1D50-0ACB-441F-B303-18FACA9C8573}" type="presParOf" srcId="{80831171-EC94-4E57-9E8A-F0450270DB77}" destId="{C841FE1D-62AF-4BC5-800D-F68A91D0FA33}" srcOrd="0" destOrd="0" presId="urn:microsoft.com/office/officeart/2005/8/layout/vList2"/>
    <dgm:cxn modelId="{88A84B90-8CA6-469B-8946-0CAFB5DFEC60}" type="presParOf" srcId="{80831171-EC94-4E57-9E8A-F0450270DB77}" destId="{8E78ACB3-3823-470A-A5F5-2241A8FC3424}" srcOrd="1" destOrd="0" presId="urn:microsoft.com/office/officeart/2005/8/layout/vList2"/>
    <dgm:cxn modelId="{E5EBAE5A-FBFB-4443-8938-AE678C97EA0D}" type="presParOf" srcId="{80831171-EC94-4E57-9E8A-F0450270DB77}" destId="{2334C228-683F-4659-AA78-E16C09BA8C5F}" srcOrd="2" destOrd="0" presId="urn:microsoft.com/office/officeart/2005/8/layout/vList2"/>
    <dgm:cxn modelId="{6FF8E5CA-0B7A-4C50-A451-A9AC956E0685}" type="presParOf" srcId="{80831171-EC94-4E57-9E8A-F0450270DB77}" destId="{F212C965-0324-4EBE-B99C-C87EA4B23D84}" srcOrd="3" destOrd="0" presId="urn:microsoft.com/office/officeart/2005/8/layout/vList2"/>
    <dgm:cxn modelId="{ACCDC6C6-8EC0-4F19-9D48-77353DDA0C74}" type="presParOf" srcId="{80831171-EC94-4E57-9E8A-F0450270DB77}" destId="{3F90AA51-B5DB-4B41-BF02-46EB9FC35FAB}" srcOrd="4" destOrd="0" presId="urn:microsoft.com/office/officeart/2005/8/layout/vList2"/>
    <dgm:cxn modelId="{0AE0B899-DF48-414A-BC04-8B8EF072A295}" type="presParOf" srcId="{80831171-EC94-4E57-9E8A-F0450270DB77}" destId="{FB0E0482-A5E3-4EBA-9CBB-6AA075623018}" srcOrd="5" destOrd="0" presId="urn:microsoft.com/office/officeart/2005/8/layout/vList2"/>
    <dgm:cxn modelId="{A5A5D086-2E09-4583-8B8B-5BCEB410DED4}" type="presParOf" srcId="{80831171-EC94-4E57-9E8A-F0450270DB77}" destId="{D708AE83-DBBE-4134-A6B8-C031905C04D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1E71E8-3B25-4011-9E64-B10640290668}">
      <dsp:nvSpPr>
        <dsp:cNvPr id="0" name=""/>
        <dsp:cNvSpPr/>
      </dsp:nvSpPr>
      <dsp:spPr>
        <a:xfrm>
          <a:off x="2633" y="469205"/>
          <a:ext cx="2088869" cy="12533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Decreto del Presidente della Repubblica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22 giugno 2009, n. 122 </a:t>
          </a:r>
          <a:endParaRPr lang="en-US" sz="1300" b="1" kern="1200" dirty="0"/>
        </a:p>
      </dsp:txBody>
      <dsp:txXfrm>
        <a:off x="2633" y="469205"/>
        <a:ext cx="2088869" cy="1253321"/>
      </dsp:txXfrm>
    </dsp:sp>
    <dsp:sp modelId="{0AA769E6-25FB-4B02-A298-28D6CFFD383F}">
      <dsp:nvSpPr>
        <dsp:cNvPr id="0" name=""/>
        <dsp:cNvSpPr/>
      </dsp:nvSpPr>
      <dsp:spPr>
        <a:xfrm>
          <a:off x="2300389" y="469205"/>
          <a:ext cx="2088869" cy="12533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 Decreto Legislativo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13 aprile 2017, n. 62</a:t>
          </a:r>
          <a:endParaRPr lang="en-US" sz="1300" b="1" kern="1200" dirty="0"/>
        </a:p>
      </dsp:txBody>
      <dsp:txXfrm>
        <a:off x="2300389" y="469205"/>
        <a:ext cx="2088869" cy="1253321"/>
      </dsp:txXfrm>
    </dsp:sp>
    <dsp:sp modelId="{4575422C-F0E5-4A59-9FD5-5112F766906C}">
      <dsp:nvSpPr>
        <dsp:cNvPr id="0" name=""/>
        <dsp:cNvSpPr/>
      </dsp:nvSpPr>
      <dsp:spPr>
        <a:xfrm>
          <a:off x="4598145" y="469205"/>
          <a:ext cx="2088869" cy="125332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Decreto del Ministro dell’istruzione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769/2018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(seconda prova)</a:t>
          </a:r>
          <a:endParaRPr lang="en-US" sz="1300" b="1" kern="1200" dirty="0"/>
        </a:p>
      </dsp:txBody>
      <dsp:txXfrm>
        <a:off x="4598145" y="469205"/>
        <a:ext cx="2088869" cy="1253321"/>
      </dsp:txXfrm>
    </dsp:sp>
    <dsp:sp modelId="{244FFE1C-F7DD-4DB6-A8EC-EAB518FB282F}">
      <dsp:nvSpPr>
        <dsp:cNvPr id="0" name=""/>
        <dsp:cNvSpPr/>
      </dsp:nvSpPr>
      <dsp:spPr>
        <a:xfrm>
          <a:off x="6895901" y="469205"/>
          <a:ext cx="2088869" cy="12533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Decreto del Ministro dell’istruzione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1095/2019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(prima prova)</a:t>
          </a:r>
          <a:endParaRPr lang="en-US" sz="1300" b="1" kern="1200" dirty="0"/>
        </a:p>
      </dsp:txBody>
      <dsp:txXfrm>
        <a:off x="6895901" y="469205"/>
        <a:ext cx="2088869" cy="1253321"/>
      </dsp:txXfrm>
    </dsp:sp>
    <dsp:sp modelId="{124FE236-91A4-4B23-B4A6-89EDA063A861}">
      <dsp:nvSpPr>
        <dsp:cNvPr id="0" name=""/>
        <dsp:cNvSpPr/>
      </dsp:nvSpPr>
      <dsp:spPr>
        <a:xfrm>
          <a:off x="2633" y="1931413"/>
          <a:ext cx="2088869" cy="125332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Legge 20 agosto 2019,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n. 92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(Educazione civica) </a:t>
          </a:r>
          <a:endParaRPr lang="en-US" sz="1300" b="1" kern="1200" dirty="0"/>
        </a:p>
      </dsp:txBody>
      <dsp:txXfrm>
        <a:off x="2633" y="1931413"/>
        <a:ext cx="2088869" cy="1253321"/>
      </dsp:txXfrm>
    </dsp:sp>
    <dsp:sp modelId="{9C2169D0-0E72-411D-9B7C-1BF0A13B7D30}">
      <dsp:nvSpPr>
        <dsp:cNvPr id="0" name=""/>
        <dsp:cNvSpPr/>
      </dsp:nvSpPr>
      <dsp:spPr>
        <a:xfrm>
          <a:off x="2300389" y="1931413"/>
          <a:ext cx="2088869" cy="12533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 Decreto del Ministro dell’istruzione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6 agosto 2020, n. 88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(Curriculum dello studente) </a:t>
          </a:r>
          <a:endParaRPr lang="en-US" sz="1300" b="1" kern="1200" dirty="0"/>
        </a:p>
      </dsp:txBody>
      <dsp:txXfrm>
        <a:off x="2300389" y="1931413"/>
        <a:ext cx="2088869" cy="1253321"/>
      </dsp:txXfrm>
    </dsp:sp>
    <dsp:sp modelId="{05C1C804-3ECC-4BBA-9A57-931DE11DF7B1}">
      <dsp:nvSpPr>
        <dsp:cNvPr id="0" name=""/>
        <dsp:cNvSpPr/>
      </dsp:nvSpPr>
      <dsp:spPr>
        <a:xfrm>
          <a:off x="4598145" y="1931413"/>
          <a:ext cx="2088869" cy="12533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OM 22 marzo 2024, n. 55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(Ordinanza concernente gli esami di Stato nel secondo ciclo di istruzione) </a:t>
          </a:r>
          <a:endParaRPr lang="en-US" sz="1300" b="1" kern="1200" dirty="0"/>
        </a:p>
      </dsp:txBody>
      <dsp:txXfrm>
        <a:off x="4598145" y="1931413"/>
        <a:ext cx="2088869" cy="1253321"/>
      </dsp:txXfrm>
    </dsp:sp>
    <dsp:sp modelId="{9E5B6A3C-CDDD-49F7-B088-573D2FAC24A5}">
      <dsp:nvSpPr>
        <dsp:cNvPr id="0" name=""/>
        <dsp:cNvSpPr/>
      </dsp:nvSpPr>
      <dsp:spPr>
        <a:xfrm>
          <a:off x="6895901" y="1931413"/>
          <a:ext cx="2088869" cy="125332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DM 26 gennaio 2024,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n. 10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(Individuazione materie seconda prova) </a:t>
          </a:r>
          <a:endParaRPr lang="en-US" sz="1300" b="1" kern="1200" dirty="0"/>
        </a:p>
      </dsp:txBody>
      <dsp:txXfrm>
        <a:off x="6895901" y="1931413"/>
        <a:ext cx="2088869" cy="12533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4C200-129A-47D5-8CE1-246D3BA99CAF}">
      <dsp:nvSpPr>
        <dsp:cNvPr id="0" name=""/>
        <dsp:cNvSpPr/>
      </dsp:nvSpPr>
      <dsp:spPr>
        <a:xfrm>
          <a:off x="0" y="91817"/>
          <a:ext cx="6832212" cy="89381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19 anni di età entro l'anno solare in cui si svolge l'esame </a:t>
          </a:r>
          <a:endParaRPr lang="en-US" sz="1600" kern="1200" dirty="0"/>
        </a:p>
      </dsp:txBody>
      <dsp:txXfrm>
        <a:off x="43633" y="135450"/>
        <a:ext cx="6744946" cy="806550"/>
      </dsp:txXfrm>
    </dsp:sp>
    <dsp:sp modelId="{5547B384-EB01-4182-B95E-1F7BC0944316}">
      <dsp:nvSpPr>
        <dsp:cNvPr id="0" name=""/>
        <dsp:cNvSpPr/>
      </dsp:nvSpPr>
      <dsp:spPr>
        <a:xfrm>
          <a:off x="0" y="1031713"/>
          <a:ext cx="6832212" cy="89381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Possesso del diploma scuola secondaria I grado </a:t>
          </a:r>
          <a:endParaRPr lang="en-US" sz="1600" kern="1200" dirty="0"/>
        </a:p>
      </dsp:txBody>
      <dsp:txXfrm>
        <a:off x="43633" y="1075346"/>
        <a:ext cx="6744946" cy="806550"/>
      </dsp:txXfrm>
    </dsp:sp>
    <dsp:sp modelId="{775576C5-1CE1-4FFA-9C7A-0C424CA3493C}">
      <dsp:nvSpPr>
        <dsp:cNvPr id="0" name=""/>
        <dsp:cNvSpPr/>
      </dsp:nvSpPr>
      <dsp:spPr>
        <a:xfrm>
          <a:off x="0" y="1971609"/>
          <a:ext cx="6832212" cy="89381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Ritiro prima del 15 marzo nel corso del V anno </a:t>
          </a:r>
          <a:endParaRPr lang="en-US" sz="1600" kern="1200" dirty="0"/>
        </a:p>
      </dsp:txBody>
      <dsp:txXfrm>
        <a:off x="43633" y="2015242"/>
        <a:ext cx="6744946" cy="806550"/>
      </dsp:txXfrm>
    </dsp:sp>
    <dsp:sp modelId="{9F5A7749-80B4-43F8-9CF8-18057FED3D00}">
      <dsp:nvSpPr>
        <dsp:cNvPr id="0" name=""/>
        <dsp:cNvSpPr/>
      </dsp:nvSpPr>
      <dsp:spPr>
        <a:xfrm>
          <a:off x="0" y="2911506"/>
          <a:ext cx="6832212" cy="89381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Superamento esami e prerequisiti ex art. 14, c. 2, D. Lgs. 62/2017 (entro il mese di maggio o comunque entro il termine delle lezioni)</a:t>
          </a:r>
          <a:endParaRPr lang="en-US" sz="1600" kern="1200" dirty="0"/>
        </a:p>
      </dsp:txBody>
      <dsp:txXfrm>
        <a:off x="43633" y="2955139"/>
        <a:ext cx="6744946" cy="806550"/>
      </dsp:txXfrm>
    </dsp:sp>
    <dsp:sp modelId="{BF9E1926-8287-4838-B087-DA1F315B81C8}">
      <dsp:nvSpPr>
        <dsp:cNvPr id="0" name=""/>
        <dsp:cNvSpPr/>
      </dsp:nvSpPr>
      <dsp:spPr>
        <a:xfrm>
          <a:off x="0" y="3851402"/>
          <a:ext cx="6832212" cy="89381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bg1"/>
              </a:solidFill>
            </a:rPr>
            <a:t>Anche per questi candidati, così come per i Corsi serali, partecipazione alle prove INVALSI (non sono richieste compimento di attività assimilabili a PCTO)</a:t>
          </a:r>
          <a:endParaRPr lang="en-US" sz="1600" kern="1200" dirty="0"/>
        </a:p>
      </dsp:txBody>
      <dsp:txXfrm>
        <a:off x="43633" y="3895035"/>
        <a:ext cx="6744946" cy="806550"/>
      </dsp:txXfrm>
    </dsp:sp>
    <dsp:sp modelId="{BD7DCC34-3E32-4CA7-A0F1-4D2EEDBA13A4}">
      <dsp:nvSpPr>
        <dsp:cNvPr id="0" name=""/>
        <dsp:cNvSpPr/>
      </dsp:nvSpPr>
      <dsp:spPr>
        <a:xfrm>
          <a:off x="0" y="4791298"/>
          <a:ext cx="6832212" cy="893816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bg1"/>
              </a:solidFill>
            </a:rPr>
            <a:t>Il candidato è ammesso all'esame di Stato se consegue un punteggio minimo di sei decimi in ciascuna delle discipline per le quali sostiene la prova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43633" y="4834931"/>
        <a:ext cx="6744946" cy="8065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A8A22-BDD1-4DC6-97AE-83F16228CED0}">
      <dsp:nvSpPr>
        <dsp:cNvPr id="0" name=""/>
        <dsp:cNvSpPr/>
      </dsp:nvSpPr>
      <dsp:spPr>
        <a:xfrm>
          <a:off x="578061" y="1285"/>
          <a:ext cx="2365037" cy="118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/>
            <a:t>Elaborato, entro il 15 maggio, dal consiglio di classe </a:t>
          </a:r>
          <a:endParaRPr lang="en-US" sz="1300" kern="1200" dirty="0"/>
        </a:p>
      </dsp:txBody>
      <dsp:txXfrm>
        <a:off x="612696" y="35920"/>
        <a:ext cx="2295767" cy="1113248"/>
      </dsp:txXfrm>
    </dsp:sp>
    <dsp:sp modelId="{30F7F431-3D7A-4153-BF37-430E2558ACD3}">
      <dsp:nvSpPr>
        <dsp:cNvPr id="0" name=""/>
        <dsp:cNvSpPr/>
      </dsp:nvSpPr>
      <dsp:spPr>
        <a:xfrm>
          <a:off x="578061" y="1361181"/>
          <a:ext cx="2365037" cy="118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Esplicita i contenuti, i metodi, i mezzi, gli spazi e i tempi del percorso formativo, i criteri, gli strumenti di valutazione adottati e gli obiettivi raggiunti anche in ordine alla predisposizione della seconda prova </a:t>
          </a:r>
          <a:endParaRPr lang="en-US" sz="1100" kern="1200" dirty="0"/>
        </a:p>
      </dsp:txBody>
      <dsp:txXfrm>
        <a:off x="612696" y="1395816"/>
        <a:ext cx="2295767" cy="1113248"/>
      </dsp:txXfrm>
    </dsp:sp>
    <dsp:sp modelId="{A6935D21-E2CA-4FAF-8B27-275F50E995D9}">
      <dsp:nvSpPr>
        <dsp:cNvPr id="0" name=""/>
        <dsp:cNvSpPr/>
      </dsp:nvSpPr>
      <dsp:spPr>
        <a:xfrm>
          <a:off x="578061" y="2721078"/>
          <a:ext cx="2365037" cy="118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kern="1200" dirty="0"/>
            <a:t>Evidenzia per le discipline coinvolte gli obiettivi specifici di apprendimento (relativi anche all’insegnamento trasversale di Educazione civica)</a:t>
          </a:r>
          <a:endParaRPr lang="en-US" sz="1100" kern="1200" dirty="0"/>
        </a:p>
      </dsp:txBody>
      <dsp:txXfrm>
        <a:off x="612696" y="2755713"/>
        <a:ext cx="2295767" cy="1113248"/>
      </dsp:txXfrm>
    </dsp:sp>
    <dsp:sp modelId="{E5DD0CFC-6CDF-4DEB-9435-05FAD4886655}">
      <dsp:nvSpPr>
        <dsp:cNvPr id="0" name=""/>
        <dsp:cNvSpPr/>
      </dsp:nvSpPr>
      <dsp:spPr>
        <a:xfrm rot="18289469">
          <a:off x="2587815" y="2612174"/>
          <a:ext cx="165658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56581" y="20214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74691" y="2590974"/>
        <a:ext cx="82829" cy="82829"/>
      </dsp:txXfrm>
    </dsp:sp>
    <dsp:sp modelId="{D852F83D-031E-4064-A25D-0F15DDC4BF65}">
      <dsp:nvSpPr>
        <dsp:cNvPr id="0" name=""/>
        <dsp:cNvSpPr/>
      </dsp:nvSpPr>
      <dsp:spPr>
        <a:xfrm>
          <a:off x="3889113" y="1361181"/>
          <a:ext cx="2365037" cy="118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100" kern="1200"/>
            <a:t>Per i corsi di studio che lo prevedano, le modalità con le quali l’insegnamento di una disciplina non linguistica (DNL) in lingua straniera è stato attivato con metodologia CLIL</a:t>
          </a:r>
          <a:endParaRPr lang="en-US" sz="1100" kern="1200"/>
        </a:p>
      </dsp:txBody>
      <dsp:txXfrm>
        <a:off x="3923748" y="1395816"/>
        <a:ext cx="2295767" cy="1113248"/>
      </dsp:txXfrm>
    </dsp:sp>
    <dsp:sp modelId="{40D61B33-FCDF-4055-ABC2-7BA9C468D074}">
      <dsp:nvSpPr>
        <dsp:cNvPr id="0" name=""/>
        <dsp:cNvSpPr/>
      </dsp:nvSpPr>
      <dsp:spPr>
        <a:xfrm>
          <a:off x="2943098" y="3292122"/>
          <a:ext cx="94601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46014" y="20214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92455" y="3288687"/>
        <a:ext cx="47300" cy="47300"/>
      </dsp:txXfrm>
    </dsp:sp>
    <dsp:sp modelId="{C2FADAAE-56A9-483C-ADF9-6DB643C33950}">
      <dsp:nvSpPr>
        <dsp:cNvPr id="0" name=""/>
        <dsp:cNvSpPr/>
      </dsp:nvSpPr>
      <dsp:spPr>
        <a:xfrm>
          <a:off x="3889113" y="2721078"/>
          <a:ext cx="2365037" cy="118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100" kern="1200" dirty="0"/>
            <a:t>Il documento del consiglio di classe è immediatamente pubblicato all’albo on-line dell’istituzione scolastica</a:t>
          </a:r>
          <a:endParaRPr lang="en-US" sz="1100" kern="1200" dirty="0"/>
        </a:p>
      </dsp:txBody>
      <dsp:txXfrm>
        <a:off x="3923748" y="2755713"/>
        <a:ext cx="2295767" cy="1113248"/>
      </dsp:txXfrm>
    </dsp:sp>
    <dsp:sp modelId="{055EDC6C-EAFF-471A-982A-76AAF41C3976}">
      <dsp:nvSpPr>
        <dsp:cNvPr id="0" name=""/>
        <dsp:cNvSpPr/>
      </dsp:nvSpPr>
      <dsp:spPr>
        <a:xfrm rot="3310531">
          <a:off x="2587815" y="3972071"/>
          <a:ext cx="165658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56581" y="20214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74691" y="3950871"/>
        <a:ext cx="82829" cy="82829"/>
      </dsp:txXfrm>
    </dsp:sp>
    <dsp:sp modelId="{FE35B5EA-EDEF-4E53-A4C4-884233A7FDE3}">
      <dsp:nvSpPr>
        <dsp:cNvPr id="0" name=""/>
        <dsp:cNvSpPr/>
      </dsp:nvSpPr>
      <dsp:spPr>
        <a:xfrm>
          <a:off x="3889113" y="4080974"/>
          <a:ext cx="2365037" cy="1182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100" kern="1200"/>
            <a:t>La commissione si attiene ai contenuti del documento nell’espletamento del colloquio</a:t>
          </a:r>
          <a:endParaRPr lang="en-US" sz="1100" kern="1200" dirty="0"/>
        </a:p>
      </dsp:txBody>
      <dsp:txXfrm>
        <a:off x="3923748" y="4115609"/>
        <a:ext cx="2295767" cy="11132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E9B08-4790-4E9D-AF2B-67F9CCEDF916}">
      <dsp:nvSpPr>
        <dsp:cNvPr id="0" name=""/>
        <dsp:cNvSpPr/>
      </dsp:nvSpPr>
      <dsp:spPr>
        <a:xfrm>
          <a:off x="0" y="132"/>
          <a:ext cx="6832212" cy="174704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Nella redazione del documento i consigli di classe tengono conto, altresì, delle indicazioni fornite dal Garante per la protezione dei dati personali con nota del 21 marzo 2017, prot. 10719 «</a:t>
          </a:r>
          <a:r>
            <a:rPr lang="it-IT" sz="1800" i="1" kern="1200" dirty="0"/>
            <a:t>Indicazioni operative sulle corrette modalità di redazione, alla luce della disciplina in materia di protezione dei dati personali, del Documento del 15 maggio»</a:t>
          </a:r>
          <a:endParaRPr lang="en-US" sz="1800" kern="1200" dirty="0"/>
        </a:p>
      </dsp:txBody>
      <dsp:txXfrm>
        <a:off x="85284" y="85416"/>
        <a:ext cx="6661644" cy="1576479"/>
      </dsp:txXfrm>
    </dsp:sp>
    <dsp:sp modelId="{6B88DCC8-8848-4735-8EA8-81EE9CAD7CE8}">
      <dsp:nvSpPr>
        <dsp:cNvPr id="0" name=""/>
        <dsp:cNvSpPr/>
      </dsp:nvSpPr>
      <dsp:spPr>
        <a:xfrm>
          <a:off x="0" y="1758865"/>
          <a:ext cx="6832212" cy="1747047"/>
        </a:xfrm>
        <a:prstGeom prst="roundRect">
          <a:avLst/>
        </a:prstGeom>
        <a:gradFill rotWithShape="0">
          <a:gsLst>
            <a:gs pos="0">
              <a:schemeClr val="accent2">
                <a:hueOff val="226582"/>
                <a:satOff val="-23996"/>
                <a:lumOff val="-588"/>
                <a:alphaOff val="0"/>
                <a:tint val="96000"/>
                <a:lumMod val="104000"/>
              </a:schemeClr>
            </a:gs>
            <a:gs pos="100000">
              <a:schemeClr val="accent2">
                <a:hueOff val="226582"/>
                <a:satOff val="-23996"/>
                <a:lumOff val="-588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Nella prassi, anche sulla base di specifici modelli predisposti dalle scuole, il documento viene redatto riportando i dati personali degli studenti (</a:t>
          </a:r>
          <a:r>
            <a:rPr lang="it-IT" sz="1800" b="1" kern="1200" dirty="0"/>
            <a:t>elenco nominativo, informazioni anagrafiche o relative al rendimento scolastico</a:t>
          </a:r>
          <a:r>
            <a:rPr lang="it-IT" sz="1800" kern="1200" dirty="0"/>
            <a:t>), cosa </a:t>
          </a:r>
          <a:r>
            <a:rPr lang="it-IT" sz="1800" u="sng" kern="1200" dirty="0"/>
            <a:t>non conforme </a:t>
          </a:r>
          <a:r>
            <a:rPr lang="it-IT" sz="1800" kern="1200" dirty="0"/>
            <a:t>alla disciplina in materia di protezione dei dati personali</a:t>
          </a:r>
          <a:endParaRPr lang="en-US" sz="1800" kern="1200" dirty="0"/>
        </a:p>
      </dsp:txBody>
      <dsp:txXfrm>
        <a:off x="85284" y="1844149"/>
        <a:ext cx="6661644" cy="1576479"/>
      </dsp:txXfrm>
    </dsp:sp>
    <dsp:sp modelId="{8DA8B1C2-3968-4B0F-AE66-ACDB686F25E3}">
      <dsp:nvSpPr>
        <dsp:cNvPr id="0" name=""/>
        <dsp:cNvSpPr/>
      </dsp:nvSpPr>
      <dsp:spPr>
        <a:xfrm>
          <a:off x="0" y="3517599"/>
          <a:ext cx="6832212" cy="1747047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1800" kern="1200" dirty="0"/>
            <a:t>I documenti così redatti, visto l’obbligo di pubblicazione sul sito internet, vengono diffusi ed indicizzati nella </a:t>
          </a:r>
          <a:r>
            <a:rPr lang="it-IT" sz="1800" i="1" kern="1200" dirty="0"/>
            <a:t>rete</a:t>
          </a:r>
          <a:endParaRPr lang="en-US" sz="1800" kern="1200" dirty="0"/>
        </a:p>
      </dsp:txBody>
      <dsp:txXfrm>
        <a:off x="85284" y="3602883"/>
        <a:ext cx="6661644" cy="15764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ED541A-1C61-456A-9FCF-138A09960718}">
      <dsp:nvSpPr>
        <dsp:cNvPr id="0" name=""/>
        <dsp:cNvSpPr/>
      </dsp:nvSpPr>
      <dsp:spPr>
        <a:xfrm>
          <a:off x="0" y="7253"/>
          <a:ext cx="6832212" cy="127368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/>
            <a:t>Crediti formativi</a:t>
          </a:r>
          <a:endParaRPr lang="en-US" sz="1800" kern="1200"/>
        </a:p>
      </dsp:txBody>
      <dsp:txXfrm>
        <a:off x="62176" y="69429"/>
        <a:ext cx="6707860" cy="1149335"/>
      </dsp:txXfrm>
    </dsp:sp>
    <dsp:sp modelId="{E68C0860-E3C4-4DD9-B668-C305C428339D}">
      <dsp:nvSpPr>
        <dsp:cNvPr id="0" name=""/>
        <dsp:cNvSpPr/>
      </dsp:nvSpPr>
      <dsp:spPr>
        <a:xfrm>
          <a:off x="0" y="1332781"/>
          <a:ext cx="6832212" cy="1273687"/>
        </a:xfrm>
        <a:prstGeom prst="roundRect">
          <a:avLst/>
        </a:prstGeom>
        <a:gradFill rotWithShape="0">
          <a:gsLst>
            <a:gs pos="0">
              <a:schemeClr val="accent2">
                <a:hueOff val="151055"/>
                <a:satOff val="-15998"/>
                <a:lumOff val="-392"/>
                <a:alphaOff val="0"/>
                <a:tint val="96000"/>
                <a:lumMod val="104000"/>
              </a:schemeClr>
            </a:gs>
            <a:gs pos="100000">
              <a:schemeClr val="accent2">
                <a:hueOff val="151055"/>
                <a:satOff val="-15998"/>
                <a:lumOff val="-392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/>
            <a:t>I crediti formativi erano previsti dall'art. 12 del DPR 23.07.98 n. 323 </a:t>
          </a:r>
          <a:endParaRPr lang="en-US" sz="1800" kern="1200"/>
        </a:p>
      </dsp:txBody>
      <dsp:txXfrm>
        <a:off x="62176" y="1394957"/>
        <a:ext cx="6707860" cy="1149335"/>
      </dsp:txXfrm>
    </dsp:sp>
    <dsp:sp modelId="{86B5B0FA-5B76-42EB-B166-9794407A2212}">
      <dsp:nvSpPr>
        <dsp:cNvPr id="0" name=""/>
        <dsp:cNvSpPr/>
      </dsp:nvSpPr>
      <dsp:spPr>
        <a:xfrm>
          <a:off x="0" y="2658309"/>
          <a:ext cx="6832212" cy="1273687"/>
        </a:xfrm>
        <a:prstGeom prst="roundRect">
          <a:avLst/>
        </a:prstGeom>
        <a:gradFill rotWithShape="0">
          <a:gsLst>
            <a:gs pos="0">
              <a:schemeClr val="accent2">
                <a:hueOff val="302110"/>
                <a:satOff val="-31995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302110"/>
                <a:satOff val="-31995"/>
                <a:lumOff val="-784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Il Dlgs 62/17, all'art. 26, recita «con effetto a partire dal </a:t>
          </a:r>
          <a:r>
            <a:rPr lang="it-IT" sz="1800" u="sng" kern="1200" dirty="0"/>
            <a:t>1 settembre 2018 </a:t>
          </a:r>
          <a:r>
            <a:rPr lang="it-IT" sz="1800" kern="1200" dirty="0"/>
            <a:t>cessano di avere efficacia le disposizioni di cui al citato DPR fatto salvo l'art. 9 comma 8 (riguardante le Commissioni d'esame)» </a:t>
          </a:r>
          <a:endParaRPr lang="en-US" sz="1800" kern="1200" dirty="0"/>
        </a:p>
      </dsp:txBody>
      <dsp:txXfrm>
        <a:off x="62176" y="2720485"/>
        <a:ext cx="6707860" cy="1149335"/>
      </dsp:txXfrm>
    </dsp:sp>
    <dsp:sp modelId="{93A207E8-9999-49B2-84D8-7DF5D04CC6B7}">
      <dsp:nvSpPr>
        <dsp:cNvPr id="0" name=""/>
        <dsp:cNvSpPr/>
      </dsp:nvSpPr>
      <dsp:spPr>
        <a:xfrm>
          <a:off x="0" y="3983837"/>
          <a:ext cx="6832212" cy="1273687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Pertanto i "crediti formativi" sono abrogati da 7 anni scolastici….</a:t>
          </a:r>
          <a:endParaRPr lang="en-US" sz="1800" kern="1200" dirty="0"/>
        </a:p>
      </dsp:txBody>
      <dsp:txXfrm>
        <a:off x="62176" y="4046013"/>
        <a:ext cx="6707860" cy="11493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A33DA-A699-4BED-BDC1-BA0BCAB6E569}">
      <dsp:nvSpPr>
        <dsp:cNvPr id="0" name=""/>
        <dsp:cNvSpPr/>
      </dsp:nvSpPr>
      <dsp:spPr>
        <a:xfrm>
          <a:off x="0" y="0"/>
          <a:ext cx="5807380" cy="15794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La sottocommissione </a:t>
          </a:r>
          <a:r>
            <a:rPr lang="it-IT" sz="1800" b="1" u="sng" kern="1200" dirty="0"/>
            <a:t>è tenuta </a:t>
          </a:r>
          <a:r>
            <a:rPr lang="it-IT" sz="1800" b="1" kern="1200" dirty="0"/>
            <a:t>ad iniziare la correzione e valutazione delle prove scritte al termine della seconda prova scritta</a:t>
          </a:r>
          <a:endParaRPr lang="en-US" sz="1800" b="1" kern="1200" dirty="0"/>
        </a:p>
      </dsp:txBody>
      <dsp:txXfrm>
        <a:off x="46260" y="46260"/>
        <a:ext cx="4103048" cy="1486913"/>
      </dsp:txXfrm>
    </dsp:sp>
    <dsp:sp modelId="{61CB6369-5BE7-4427-B22E-30A98A68D378}">
      <dsp:nvSpPr>
        <dsp:cNvPr id="0" name=""/>
        <dsp:cNvSpPr/>
      </dsp:nvSpPr>
      <dsp:spPr>
        <a:xfrm>
          <a:off x="512415" y="1842672"/>
          <a:ext cx="5807380" cy="1579433"/>
        </a:xfrm>
        <a:prstGeom prst="roundRect">
          <a:avLst>
            <a:gd name="adj" fmla="val 10000"/>
          </a:avLst>
        </a:prstGeom>
        <a:solidFill>
          <a:schemeClr val="accent2">
            <a:hueOff val="226582"/>
            <a:satOff val="-23996"/>
            <a:lumOff val="-58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La sottocommissione dispone di un massimo venti punti per ciascuna prova.</a:t>
          </a:r>
          <a:endParaRPr lang="en-US" sz="1800" b="1" kern="1200" dirty="0"/>
        </a:p>
      </dsp:txBody>
      <dsp:txXfrm>
        <a:off x="558675" y="1888932"/>
        <a:ext cx="4175812" cy="1486913"/>
      </dsp:txXfrm>
    </dsp:sp>
    <dsp:sp modelId="{6F29F624-99FA-4171-87AE-EDB9FB4E109E}">
      <dsp:nvSpPr>
        <dsp:cNvPr id="0" name=""/>
        <dsp:cNvSpPr/>
      </dsp:nvSpPr>
      <dsp:spPr>
        <a:xfrm>
          <a:off x="1024831" y="3685345"/>
          <a:ext cx="5807380" cy="1579433"/>
        </a:xfrm>
        <a:prstGeom prst="roundRect">
          <a:avLst>
            <a:gd name="adj" fmla="val 10000"/>
          </a:avLst>
        </a:prstGeom>
        <a:solidFill>
          <a:schemeClr val="accent2">
            <a:hueOff val="453165"/>
            <a:satOff val="-47993"/>
            <a:lumOff val="-1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just" defTabSz="5556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50" b="1" kern="1200" dirty="0"/>
            <a:t>Il punteggio è attribuito secondo le griglie di valutazione elaborate dalla commissione ai sensi del quadro di riferimento allegato al </a:t>
          </a:r>
          <a:r>
            <a:rPr lang="it-IT" sz="1250" b="1" kern="1200" dirty="0" err="1"/>
            <a:t>d.m.</a:t>
          </a:r>
          <a:r>
            <a:rPr lang="it-IT" sz="1250" b="1" kern="1200" dirty="0"/>
            <a:t> 1095 del 21 novembre 2019, per la prima prova e dei quadri di riferimento allegati al </a:t>
          </a:r>
          <a:r>
            <a:rPr lang="it-IT" sz="1250" b="1" kern="1200" dirty="0" err="1"/>
            <a:t>d.m.</a:t>
          </a:r>
          <a:r>
            <a:rPr lang="it-IT" sz="1250" b="1" kern="1200" dirty="0"/>
            <a:t> n. 769 del 2018, per la seconda prova</a:t>
          </a:r>
          <a:endParaRPr lang="en-US" sz="1250" b="1" kern="1200" dirty="0"/>
        </a:p>
      </dsp:txBody>
      <dsp:txXfrm>
        <a:off x="1071091" y="3731605"/>
        <a:ext cx="4175812" cy="1486913"/>
      </dsp:txXfrm>
    </dsp:sp>
    <dsp:sp modelId="{1A153265-5087-4136-9B9D-94B4E8D6CC92}">
      <dsp:nvSpPr>
        <dsp:cNvPr id="0" name=""/>
        <dsp:cNvSpPr/>
      </dsp:nvSpPr>
      <dsp:spPr>
        <a:xfrm>
          <a:off x="4780748" y="1197737"/>
          <a:ext cx="1026631" cy="10266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b="1" kern="1200"/>
        </a:p>
      </dsp:txBody>
      <dsp:txXfrm>
        <a:off x="5011740" y="1197737"/>
        <a:ext cx="564647" cy="772540"/>
      </dsp:txXfrm>
    </dsp:sp>
    <dsp:sp modelId="{7B8247B6-0EC2-423E-95B3-308BFFECBE91}">
      <dsp:nvSpPr>
        <dsp:cNvPr id="0" name=""/>
        <dsp:cNvSpPr/>
      </dsp:nvSpPr>
      <dsp:spPr>
        <a:xfrm>
          <a:off x="5293164" y="3029880"/>
          <a:ext cx="1026631" cy="10266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928656"/>
            <a:satOff val="-41856"/>
            <a:lumOff val="-2954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928656"/>
              <a:satOff val="-41856"/>
              <a:lumOff val="-29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b="1" kern="1200"/>
        </a:p>
      </dsp:txBody>
      <dsp:txXfrm>
        <a:off x="5524156" y="3029880"/>
        <a:ext cx="564647" cy="7725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6BCC7-46D6-41F5-9297-DF77810F9D93}">
      <dsp:nvSpPr>
        <dsp:cNvPr id="0" name=""/>
        <dsp:cNvSpPr/>
      </dsp:nvSpPr>
      <dsp:spPr>
        <a:xfrm>
          <a:off x="0" y="514197"/>
          <a:ext cx="6832212" cy="42363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b="1" kern="1200" dirty="0"/>
            <a:t>Il punteggio attribuito a ciascuna prova scritta è pubblicato per tutti i candidati, ivi compresi i candidati con DSA che abbiano sostenuto prove orali sostitutive delle prove scritte in lingua straniera e i candidati con disabilità che abbiano sostenuto gli esami con prove relative al percorso didattico differenziato, </a:t>
          </a:r>
          <a:r>
            <a:rPr lang="it-IT" sz="1900" b="1" u="sng" kern="1200" dirty="0"/>
            <a:t>tramite affissione di tabelloni </a:t>
          </a:r>
          <a:r>
            <a:rPr lang="it-IT" sz="1900" b="1" kern="1200" dirty="0"/>
            <a:t>presso l’istituzione scolastica sede della sottocommissione, </a:t>
          </a:r>
          <a:r>
            <a:rPr lang="it-IT" sz="1900" b="1" u="sng" kern="1200" dirty="0"/>
            <a:t>nonché, distintamente per ogni classe, solo e unicamente nell’area documentale riservata del registro elettronico, cui accedono gli studenti della classe di riferimento, </a:t>
          </a:r>
          <a:r>
            <a:rPr lang="it-IT" sz="1900" b="1" u="sng" kern="1200" dirty="0">
              <a:solidFill>
                <a:srgbClr val="00B0F0"/>
              </a:solidFill>
            </a:rPr>
            <a:t>almeno due giorni prima della data fissata per l’inizio dello svolgimento dei colloqui. </a:t>
          </a:r>
          <a:r>
            <a:rPr lang="it-IT" sz="1900" b="1" u="sng" kern="1200" dirty="0">
              <a:solidFill>
                <a:srgbClr val="00B0F0"/>
              </a:solidFill>
              <a:latin typeface="+mn-lt"/>
            </a:rPr>
            <a:t>Vanno esclusi dal computo le domeniche e i giorni festivi intermedi</a:t>
          </a:r>
          <a:endParaRPr lang="en-US" sz="1900" b="1" u="sng" kern="1200" dirty="0">
            <a:solidFill>
              <a:srgbClr val="00B0F0"/>
            </a:solidFill>
            <a:latin typeface="+mn-lt"/>
          </a:endParaRPr>
        </a:p>
      </dsp:txBody>
      <dsp:txXfrm>
        <a:off x="124079" y="638276"/>
        <a:ext cx="6584054" cy="39882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1FE1D-62AF-4BC5-800D-F68A91D0FA33}">
      <dsp:nvSpPr>
        <dsp:cNvPr id="0" name=""/>
        <dsp:cNvSpPr/>
      </dsp:nvSpPr>
      <dsp:spPr>
        <a:xfrm>
          <a:off x="0" y="230"/>
          <a:ext cx="6832212" cy="1305986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È un </a:t>
          </a:r>
          <a:r>
            <a:rPr lang="it-IT" sz="1600" b="1" kern="1200" dirty="0"/>
            <a:t>documento rappresentativo dell’intero profilo dello studente</a:t>
          </a:r>
          <a:r>
            <a:rPr lang="it-IT" sz="1600" kern="1200" dirty="0"/>
            <a:t> che riporta al suo interno le informazioni relative al percorso scolastico, le certificazioni conseguite e le attività extrascolastiche svolte nel corso degli anni</a:t>
          </a:r>
          <a:endParaRPr lang="en-US" sz="1600" kern="1200" dirty="0"/>
        </a:p>
      </dsp:txBody>
      <dsp:txXfrm>
        <a:off x="63753" y="63983"/>
        <a:ext cx="6704706" cy="1178480"/>
      </dsp:txXfrm>
    </dsp:sp>
    <dsp:sp modelId="{2334C228-683F-4659-AA78-E16C09BA8C5F}">
      <dsp:nvSpPr>
        <dsp:cNvPr id="0" name=""/>
        <dsp:cNvSpPr/>
      </dsp:nvSpPr>
      <dsp:spPr>
        <a:xfrm>
          <a:off x="0" y="1319674"/>
          <a:ext cx="6832212" cy="1305986"/>
        </a:xfrm>
        <a:prstGeom prst="roundRect">
          <a:avLst/>
        </a:prstGeom>
        <a:solidFill>
          <a:schemeClr val="bg2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È stato introdotto dalla L. 107/2015 e in seguito disciplinato dal Decreto legislativo 62 del 2017</a:t>
          </a:r>
          <a:endParaRPr lang="en-US" sz="1600" kern="1200" dirty="0"/>
        </a:p>
      </dsp:txBody>
      <dsp:txXfrm>
        <a:off x="63753" y="1383427"/>
        <a:ext cx="6704706" cy="1178480"/>
      </dsp:txXfrm>
    </dsp:sp>
    <dsp:sp modelId="{3F90AA51-B5DB-4B41-BF02-46EB9FC35FAB}">
      <dsp:nvSpPr>
        <dsp:cNvPr id="0" name=""/>
        <dsp:cNvSpPr/>
      </dsp:nvSpPr>
      <dsp:spPr>
        <a:xfrm>
          <a:off x="0" y="2639118"/>
          <a:ext cx="6832212" cy="130598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A partire dall’anno scolastico 2020/21 viene allegato al Diploma conseguito al termine dell’esame di Stato del II ciclo.</a:t>
          </a:r>
          <a:endParaRPr lang="en-US" sz="1600" kern="1200" dirty="0"/>
        </a:p>
      </dsp:txBody>
      <dsp:txXfrm>
        <a:off x="63753" y="2702871"/>
        <a:ext cx="6704706" cy="1178480"/>
      </dsp:txXfrm>
    </dsp:sp>
    <dsp:sp modelId="{D708AE83-DBBE-4134-A6B8-C031905C04D3}">
      <dsp:nvSpPr>
        <dsp:cNvPr id="0" name=""/>
        <dsp:cNvSpPr/>
      </dsp:nvSpPr>
      <dsp:spPr>
        <a:xfrm>
          <a:off x="0" y="3958562"/>
          <a:ext cx="6832212" cy="1305986"/>
        </a:xfrm>
        <a:prstGeom prst="roundRect">
          <a:avLst/>
        </a:prstGeom>
        <a:gradFill rotWithShape="0">
          <a:gsLst>
            <a:gs pos="0">
              <a:schemeClr val="accent2">
                <a:hueOff val="453165"/>
                <a:satOff val="-47993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2">
                <a:hueOff val="453165"/>
                <a:satOff val="-47993"/>
                <a:lumOff val="-117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kern="1200" dirty="0"/>
            <a:t>Per supportare le scuole e gli studenti nella definizione del Curriculum dello Studente è il sito dedicato </a:t>
          </a:r>
          <a:r>
            <a:rPr lang="it-IT" sz="1600" b="1" kern="1200" dirty="0"/>
            <a:t>curriculumstudente.istruzione.it</a:t>
          </a:r>
          <a:r>
            <a:rPr lang="it-IT" sz="1600" kern="1200" dirty="0"/>
            <a:t>, in cui sono rinvenibili specifici e dettagliati materiali di approfondimento per lo svolgimento delle operazioni di competenza</a:t>
          </a:r>
          <a:endParaRPr lang="en-US" sz="1600" kern="1200" dirty="0"/>
        </a:p>
      </dsp:txBody>
      <dsp:txXfrm>
        <a:off x="63753" y="4022315"/>
        <a:ext cx="6704706" cy="1178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D66DD97-DBE9-4BBB-80D0-53B64F510C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9741583-9A99-4FBF-9D9A-518CBDFB7B8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CF6A3D1-DD40-46E1-8EE4-170831F2E866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A1217CED-8B62-4487-8EF8-22BC069BB2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A2D835AE-4117-4115-8724-1D9D7C7F13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Modifica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756794-7574-48FC-B181-817A0328E62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AF3F553-31B4-4F6E-874B-0556D0262C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165554E-04FA-4122-8BB8-F4B7703AEF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:a16="http://schemas.microsoft.com/office/drawing/2014/main" id="{82B643CB-5943-4F05-9788-AF75112663C8}"/>
              </a:ext>
            </a:extLst>
          </p:cNvPr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287 w 372"/>
              <a:gd name="T1" fmla="*/ 166 h 166"/>
              <a:gd name="T2" fmla="*/ 293 w 372"/>
              <a:gd name="T3" fmla="*/ 164 h 166"/>
              <a:gd name="T4" fmla="*/ 294 w 372"/>
              <a:gd name="T5" fmla="*/ 163 h 166"/>
              <a:gd name="T6" fmla="*/ 370 w 372"/>
              <a:gd name="T7" fmla="*/ 87 h 166"/>
              <a:gd name="T8" fmla="*/ 370 w 372"/>
              <a:gd name="T9" fmla="*/ 78 h 166"/>
              <a:gd name="T10" fmla="*/ 294 w 372"/>
              <a:gd name="T11" fmla="*/ 3 h 166"/>
              <a:gd name="T12" fmla="*/ 293 w 372"/>
              <a:gd name="T13" fmla="*/ 2 h 166"/>
              <a:gd name="T14" fmla="*/ 287 w 372"/>
              <a:gd name="T15" fmla="*/ 0 h 166"/>
              <a:gd name="T16" fmla="*/ 0 w 372"/>
              <a:gd name="T17" fmla="*/ 0 h 166"/>
              <a:gd name="T18" fmla="*/ 0 w 372"/>
              <a:gd name="T19" fmla="*/ 166 h 166"/>
              <a:gd name="T20" fmla="*/ 287 w 372"/>
              <a:gd name="T21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538B10-58CF-4198-8DCF-DF2C7472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ED410-A188-4554-9EC0-464AE4D06F55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8754578-4C1C-411E-9C66-BBF87A4E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59750DC-A2AC-4CFC-B534-0C37D56BD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3970F-82F2-40C7-9650-00F87980CA5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093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DEF5A3E5-D025-49A5-BF33-BB210BA37F8C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E5F1A0-A6E5-4684-B042-775BCE3C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281E5-CAB9-4E09-9CE1-2D3C82CD0206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9970FB4-07F2-42F6-A209-D4128054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58A830-00A8-45C6-B05D-7D50FF27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3EDED-5D3F-4698-8091-7EC177338A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7284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818C4C48-9D4D-438B-9DB9-B235FD38A31A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14AF293-3CFD-470D-AE10-D197AB0A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399B1-30C5-4B71-888E-F68E0F6D4A19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455782-40FE-453D-901C-BCBC760CE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6CD9D6-3724-48DD-AB5B-1B3D6841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4EF4B-7AC4-4634-BF42-E5F9DEC472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619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4E3DF8C0-6BDD-4935-AB23-A3DC18245C98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0FFCF9B-88D4-41E7-BC52-9D336AB4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F2EB1-35BD-4CBE-923B-1A948C313B97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6A19AB0D-DEE5-4635-83AD-8B43BBC2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EDA3F4B-69B2-476D-8A39-605E81963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4E4AA-9469-4623-92DF-63D448D599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09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>
            <a:extLst>
              <a:ext uri="{FF2B5EF4-FFF2-40B4-BE49-F238E27FC236}">
                <a16:creationId xmlns:a16="http://schemas.microsoft.com/office/drawing/2014/main" id="{1EFD95E3-62A0-4C23-B56E-800D2325279A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E1E2E18A-FA65-4CD6-9FBD-FEA7D431D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664AD-00B3-4EE1-A5C0-E6F3F7F279CE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CBB93680-757D-4F4B-A79D-9C3D2694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380F3B0-242F-4593-B162-E0DF8D85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4BF36-3404-4210-A492-DEC75D7459C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983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4EAAF7F1-7884-40FF-ABF9-B102C874DB68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6AD5B986-75D9-4132-832C-74B710022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4EC2F-3F50-4D44-BAD4-DE3FE8339C6A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319E578-1832-436A-B2C6-73D0E8990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3DF7B11-341F-4BFA-94C6-1A2D2E492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3BB1F-DDF2-490B-96B7-6A500BC8B3A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8877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28D6D631-F649-4707-B31C-716DCAD3CA7F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C813B5AE-8647-4214-B238-FF5CC97CF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5CD3B-223D-4CE6-9D4B-3FA9CCF78BB3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E8DDAEA7-AC69-4412-985F-0C4B84ED4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0282315-EF85-40F7-ADF9-AC645A920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78E66-384D-4E33-8096-42DFFE80615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416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41A616FF-CA01-45AD-8F74-D0A7B5EB9140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C4D7475-247A-441B-96FC-96A70314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4F8E8-1C43-4C08-B424-500DB05D5091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43FF2B9-6E87-4A85-B20A-DC642CF9A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968F753-246E-49AD-BD01-9CFE84D86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A4350-B913-4F7E-8A7D-496115C2209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3814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ED54CE6E-8642-4D17-B1AA-BDA1146043E0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65A4840-7AC4-43EF-AD29-7AD6E9C8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57C69-853E-4550-852E-45C5F742041D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EE6E8F3-0503-4BF5-AE15-358A11C5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D5F64FB-A753-429C-8193-5C2DC370F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58811-CF72-40B8-B53E-8583834BC67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28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20B71430-E897-4EB8-A105-EF1E14358D77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FE764E-08EF-466E-B441-461707315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BAC5F-959D-46AF-A3A4-A5FA3D268727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B039E9D-B268-4542-BF7D-F97087CD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C561AF-E489-47E8-ABA1-E60A0EA84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DCE92-E731-49AB-A39B-C079D539A90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224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18B70CE5-1DDF-47A7-A9BA-38A12C4C5171}"/>
              </a:ext>
            </a:extLst>
          </p:cNvPr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D7AFFF0F-C01F-4872-A5B5-5C4656251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it-IT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31FC6DCE-9617-4DFA-B106-045267DF2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it-IT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E665235-25A5-4A87-BD12-ACE371E0E84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F75AF-493F-4043-B44C-85016FFF2C44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2EA399-4C23-4BB8-993F-BDD79436CD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029E18C-DE13-46A1-9697-10A8FEFAC3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67516-0449-440E-AB32-68162AC5C9B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8355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38C666E3-B2C1-47E8-9AE4-533A50A0F7AD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FC65546E-6D49-46AD-ADEB-26035590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1A4DC-A089-4BB5-8932-F83DE04C355F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D94C230-7475-4FD8-A514-BD07341C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8451C38-0ACF-4062-8760-E5117A136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C5328-0985-4759-8049-F659C186E48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6499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8612E85F-5700-4054-B3ED-C1C22AFCC7ED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491CBA3A-1E19-48B1-8484-EB9B93CB3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it-IT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D53AC503-3D9E-4E9E-A1C9-45C175EC2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it-IT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0ABDA339-E25C-4934-ABED-76CB3BF4534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7F6B2-A00A-4CC4-957E-7BD6C2400D1F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D7C5A6D-E00B-4819-A64F-D2EE1D9B53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AF525390-66F2-45D1-B256-6CCD21D2328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E919E-3716-400E-BE1D-F0204D9F58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5033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574DC199-8AA8-41BA-901A-BB4868C856A7}"/>
              </a:ext>
            </a:extLst>
          </p:cNvPr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153F677-37C5-429C-B71D-A5FDD2B8459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75F18-E3D5-476A-886E-C142C685FB3D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BBBF0F4-1307-4E5F-896C-6B97D48B15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1F59991-9C2E-4668-8571-2BF0CC33F7D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B86CA-EB31-45C4-80E0-D79D3FEC4E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7464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9FC89CFF-642D-432E-A580-57558D01BA3A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3DE562-F814-4670-AAD2-926A22F9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2B0CC-0478-4BC6-B471-06F54A913C3E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6E003AD-B5B8-490A-96A3-F65E5AA82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9004F9-E3AB-431E-9F14-1E6CE28D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0765C-5A2C-4286-8A8B-4FBADEC111F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5107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C67A3E52-125A-4674-A4B3-9570DD51585C}"/>
              </a:ext>
            </a:extLst>
          </p:cNvPr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8BCFA6-8F60-4298-BF02-54EE47F8B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28E6C-B3F2-430D-A565-5CAFB012CBB2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674DB66-14BF-43C6-9A16-78990426D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FA9343-66F3-4924-AB70-0CE55ACE5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C11C2-8185-4DDD-BFB3-54B34FB773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626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2">
            <a:extLst>
              <a:ext uri="{FF2B5EF4-FFF2-40B4-BE49-F238E27FC236}">
                <a16:creationId xmlns:a16="http://schemas.microsoft.com/office/drawing/2014/main" id="{E9FF36CD-21A4-469C-80E9-EA134A99DEEF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53270" name="Freeform 11">
              <a:extLst>
                <a:ext uri="{FF2B5EF4-FFF2-40B4-BE49-F238E27FC236}">
                  <a16:creationId xmlns:a16="http://schemas.microsoft.com/office/drawing/2014/main" id="{6211FAD6-48E6-49C4-945F-BCB484591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2 w 22"/>
                <a:gd name="T1" fmla="*/ 136 h 136"/>
                <a:gd name="T2" fmla="*/ 17 w 22"/>
                <a:gd name="T3" fmla="*/ 80 h 136"/>
                <a:gd name="T4" fmla="*/ 0 w 22"/>
                <a:gd name="T5" fmla="*/ 0 h 136"/>
                <a:gd name="T6" fmla="*/ 0 w 22"/>
                <a:gd name="T7" fmla="*/ 35 h 136"/>
                <a:gd name="T8" fmla="*/ 20 w 22"/>
                <a:gd name="T9" fmla="*/ 124 h 136"/>
                <a:gd name="T10" fmla="*/ 22 w 22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1" name="Freeform 12">
              <a:extLst>
                <a:ext uri="{FF2B5EF4-FFF2-40B4-BE49-F238E27FC236}">
                  <a16:creationId xmlns:a16="http://schemas.microsoft.com/office/drawing/2014/main" id="{CA593138-B12E-4C24-AF22-46CF8CB58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86 w 140"/>
                <a:gd name="T1" fmla="*/ 350 h 504"/>
                <a:gd name="T2" fmla="*/ 139 w 140"/>
                <a:gd name="T3" fmla="*/ 504 h 504"/>
                <a:gd name="T4" fmla="*/ 140 w 140"/>
                <a:gd name="T5" fmla="*/ 478 h 504"/>
                <a:gd name="T6" fmla="*/ 95 w 140"/>
                <a:gd name="T7" fmla="*/ 347 h 504"/>
                <a:gd name="T8" fmla="*/ 0 w 140"/>
                <a:gd name="T9" fmla="*/ 0 h 504"/>
                <a:gd name="T10" fmla="*/ 6 w 140"/>
                <a:gd name="T11" fmla="*/ 61 h 504"/>
                <a:gd name="T12" fmla="*/ 86 w 140"/>
                <a:gd name="T13" fmla="*/ 35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2" name="Freeform 13">
              <a:extLst>
                <a:ext uri="{FF2B5EF4-FFF2-40B4-BE49-F238E27FC236}">
                  <a16:creationId xmlns:a16="http://schemas.microsoft.com/office/drawing/2014/main" id="{546D6815-1932-4C33-A41C-367B3CF3D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8 w 132"/>
                <a:gd name="T1" fmla="*/ 22 h 308"/>
                <a:gd name="T2" fmla="*/ 0 w 132"/>
                <a:gd name="T3" fmla="*/ 0 h 308"/>
                <a:gd name="T4" fmla="*/ 0 w 132"/>
                <a:gd name="T5" fmla="*/ 29 h 308"/>
                <a:gd name="T6" fmla="*/ 68 w 132"/>
                <a:gd name="T7" fmla="*/ 194 h 308"/>
                <a:gd name="T8" fmla="*/ 123 w 132"/>
                <a:gd name="T9" fmla="*/ 308 h 308"/>
                <a:gd name="T10" fmla="*/ 132 w 132"/>
                <a:gd name="T11" fmla="*/ 308 h 308"/>
                <a:gd name="T12" fmla="*/ 77 w 132"/>
                <a:gd name="T13" fmla="*/ 190 h 308"/>
                <a:gd name="T14" fmla="*/ 8 w 132"/>
                <a:gd name="T1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3" name="Freeform 14">
              <a:extLst>
                <a:ext uri="{FF2B5EF4-FFF2-40B4-BE49-F238E27FC236}">
                  <a16:creationId xmlns:a16="http://schemas.microsoft.com/office/drawing/2014/main" id="{A07D8B9A-0EBD-48B1-90F2-CDA035B0F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8 w 37"/>
                <a:gd name="T1" fmla="*/ 79 h 79"/>
                <a:gd name="T2" fmla="*/ 37 w 37"/>
                <a:gd name="T3" fmla="*/ 79 h 79"/>
                <a:gd name="T4" fmla="*/ 0 w 37"/>
                <a:gd name="T5" fmla="*/ 0 h 79"/>
                <a:gd name="T6" fmla="*/ 28 w 37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4" name="Freeform 15">
              <a:extLst>
                <a:ext uri="{FF2B5EF4-FFF2-40B4-BE49-F238E27FC236}">
                  <a16:creationId xmlns:a16="http://schemas.microsoft.com/office/drawing/2014/main" id="{9A0EDF30-22A1-499F-8B62-5180EE0B5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162 w 178"/>
                <a:gd name="T1" fmla="*/ 660 h 722"/>
                <a:gd name="T2" fmla="*/ 116 w 178"/>
                <a:gd name="T3" fmla="*/ 534 h 722"/>
                <a:gd name="T4" fmla="*/ 40 w 178"/>
                <a:gd name="T5" fmla="*/ 236 h 722"/>
                <a:gd name="T6" fmla="*/ 12 w 178"/>
                <a:gd name="T7" fmla="*/ 51 h 722"/>
                <a:gd name="T8" fmla="*/ 0 w 178"/>
                <a:gd name="T9" fmla="*/ 0 h 722"/>
                <a:gd name="T10" fmla="*/ 33 w 178"/>
                <a:gd name="T11" fmla="*/ 237 h 722"/>
                <a:gd name="T12" fmla="*/ 107 w 178"/>
                <a:gd name="T13" fmla="*/ 537 h 722"/>
                <a:gd name="T14" fmla="*/ 160 w 178"/>
                <a:gd name="T15" fmla="*/ 681 h 722"/>
                <a:gd name="T16" fmla="*/ 178 w 178"/>
                <a:gd name="T17" fmla="*/ 722 h 722"/>
                <a:gd name="T18" fmla="*/ 174 w 178"/>
                <a:gd name="T19" fmla="*/ 708 h 722"/>
                <a:gd name="T20" fmla="*/ 162 w 178"/>
                <a:gd name="T21" fmla="*/ 66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5" name="Freeform 16">
              <a:extLst>
                <a:ext uri="{FF2B5EF4-FFF2-40B4-BE49-F238E27FC236}">
                  <a16:creationId xmlns:a16="http://schemas.microsoft.com/office/drawing/2014/main" id="{363F16B2-3990-480F-8B0A-D47DBC11F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1 w 23"/>
                <a:gd name="T1" fmla="*/ 577 h 635"/>
                <a:gd name="T2" fmla="*/ 12 w 23"/>
                <a:gd name="T3" fmla="*/ 589 h 635"/>
                <a:gd name="T4" fmla="*/ 22 w 23"/>
                <a:gd name="T5" fmla="*/ 632 h 635"/>
                <a:gd name="T6" fmla="*/ 23 w 23"/>
                <a:gd name="T7" fmla="*/ 635 h 635"/>
                <a:gd name="T8" fmla="*/ 17 w 23"/>
                <a:gd name="T9" fmla="*/ 576 h 635"/>
                <a:gd name="T10" fmla="*/ 5 w 23"/>
                <a:gd name="T11" fmla="*/ 269 h 635"/>
                <a:gd name="T12" fmla="*/ 15 w 23"/>
                <a:gd name="T13" fmla="*/ 0 h 635"/>
                <a:gd name="T14" fmla="*/ 12 w 23"/>
                <a:gd name="T15" fmla="*/ 0 h 635"/>
                <a:gd name="T16" fmla="*/ 1 w 23"/>
                <a:gd name="T17" fmla="*/ 269 h 635"/>
                <a:gd name="T18" fmla="*/ 11 w 23"/>
                <a:gd name="T19" fmla="*/ 57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6" name="Freeform 17">
              <a:extLst>
                <a:ext uri="{FF2B5EF4-FFF2-40B4-BE49-F238E27FC236}">
                  <a16:creationId xmlns:a16="http://schemas.microsoft.com/office/drawing/2014/main" id="{CA4349F8-78AF-4101-A848-FC28AD942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5 w 17"/>
                <a:gd name="T3" fmla="*/ 56 h 107"/>
                <a:gd name="T4" fmla="*/ 17 w 17"/>
                <a:gd name="T5" fmla="*/ 107 h 107"/>
                <a:gd name="T6" fmla="*/ 11 w 17"/>
                <a:gd name="T7" fmla="*/ 46 h 107"/>
                <a:gd name="T8" fmla="*/ 10 w 17"/>
                <a:gd name="T9" fmla="*/ 4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7" name="Freeform 18">
              <a:extLst>
                <a:ext uri="{FF2B5EF4-FFF2-40B4-BE49-F238E27FC236}">
                  <a16:creationId xmlns:a16="http://schemas.microsoft.com/office/drawing/2014/main" id="{44266B93-9EED-46E7-B184-DA3F79A7D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5 w 41"/>
                <a:gd name="T3" fmla="*/ 93 h 222"/>
                <a:gd name="T4" fmla="*/ 17 w 41"/>
                <a:gd name="T5" fmla="*/ 166 h 222"/>
                <a:gd name="T6" fmla="*/ 24 w 41"/>
                <a:gd name="T7" fmla="*/ 184 h 222"/>
                <a:gd name="T8" fmla="*/ 41 w 41"/>
                <a:gd name="T9" fmla="*/ 222 h 222"/>
                <a:gd name="T10" fmla="*/ 38 w 41"/>
                <a:gd name="T11" fmla="*/ 212 h 222"/>
                <a:gd name="T12" fmla="*/ 13 w 41"/>
                <a:gd name="T13" fmla="*/ 92 h 222"/>
                <a:gd name="T14" fmla="*/ 8 w 41"/>
                <a:gd name="T15" fmla="*/ 22 h 222"/>
                <a:gd name="T16" fmla="*/ 7 w 41"/>
                <a:gd name="T17" fmla="*/ 18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8" name="Freeform 19">
              <a:extLst>
                <a:ext uri="{FF2B5EF4-FFF2-40B4-BE49-F238E27FC236}">
                  <a16:creationId xmlns:a16="http://schemas.microsoft.com/office/drawing/2014/main" id="{5B74516D-C045-4E54-8403-7CFA5CD4D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7 w 450"/>
                <a:gd name="T1" fmla="*/ 854 h 878"/>
                <a:gd name="T2" fmla="*/ 50 w 450"/>
                <a:gd name="T3" fmla="*/ 613 h 878"/>
                <a:gd name="T4" fmla="*/ 149 w 450"/>
                <a:gd name="T5" fmla="*/ 388 h 878"/>
                <a:gd name="T6" fmla="*/ 285 w 450"/>
                <a:gd name="T7" fmla="*/ 183 h 878"/>
                <a:gd name="T8" fmla="*/ 364 w 450"/>
                <a:gd name="T9" fmla="*/ 89 h 878"/>
                <a:gd name="T10" fmla="*/ 406 w 450"/>
                <a:gd name="T11" fmla="*/ 44 h 878"/>
                <a:gd name="T12" fmla="*/ 450 w 450"/>
                <a:gd name="T13" fmla="*/ 1 h 878"/>
                <a:gd name="T14" fmla="*/ 450 w 450"/>
                <a:gd name="T15" fmla="*/ 0 h 878"/>
                <a:gd name="T16" fmla="*/ 405 w 450"/>
                <a:gd name="T17" fmla="*/ 43 h 878"/>
                <a:gd name="T18" fmla="*/ 363 w 450"/>
                <a:gd name="T19" fmla="*/ 88 h 878"/>
                <a:gd name="T20" fmla="*/ 283 w 450"/>
                <a:gd name="T21" fmla="*/ 181 h 878"/>
                <a:gd name="T22" fmla="*/ 145 w 450"/>
                <a:gd name="T23" fmla="*/ 386 h 878"/>
                <a:gd name="T24" fmla="*/ 45 w 450"/>
                <a:gd name="T25" fmla="*/ 611 h 878"/>
                <a:gd name="T26" fmla="*/ 0 w 450"/>
                <a:gd name="T27" fmla="*/ 854 h 878"/>
                <a:gd name="T28" fmla="*/ 0 w 450"/>
                <a:gd name="T29" fmla="*/ 859 h 878"/>
                <a:gd name="T30" fmla="*/ 7 w 450"/>
                <a:gd name="T31" fmla="*/ 878 h 878"/>
                <a:gd name="T32" fmla="*/ 7 w 450"/>
                <a:gd name="T33" fmla="*/ 85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79" name="Freeform 20">
              <a:extLst>
                <a:ext uri="{FF2B5EF4-FFF2-40B4-BE49-F238E27FC236}">
                  <a16:creationId xmlns:a16="http://schemas.microsoft.com/office/drawing/2014/main" id="{767B42C1-0002-40B3-BC47-B7CEE8182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6 w 35"/>
                <a:gd name="T3" fmla="*/ 73 h 73"/>
                <a:gd name="T4" fmla="*/ 35 w 35"/>
                <a:gd name="T5" fmla="*/ 73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80" name="Freeform 21">
              <a:extLst>
                <a:ext uri="{FF2B5EF4-FFF2-40B4-BE49-F238E27FC236}">
                  <a16:creationId xmlns:a16="http://schemas.microsoft.com/office/drawing/2014/main" id="{556877A9-E2AD-41FA-BF02-16D6C4908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7 w 8"/>
                <a:gd name="T1" fmla="*/ 44 h 48"/>
                <a:gd name="T2" fmla="*/ 8 w 8"/>
                <a:gd name="T3" fmla="*/ 48 h 48"/>
                <a:gd name="T4" fmla="*/ 8 w 8"/>
                <a:gd name="T5" fmla="*/ 19 h 48"/>
                <a:gd name="T6" fmla="*/ 1 w 8"/>
                <a:gd name="T7" fmla="*/ 0 h 48"/>
                <a:gd name="T8" fmla="*/ 0 w 8"/>
                <a:gd name="T9" fmla="*/ 26 h 48"/>
                <a:gd name="T10" fmla="*/ 7 w 8"/>
                <a:gd name="T1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81" name="Freeform 22">
              <a:extLst>
                <a:ext uri="{FF2B5EF4-FFF2-40B4-BE49-F238E27FC236}">
                  <a16:creationId xmlns:a16="http://schemas.microsoft.com/office/drawing/2014/main" id="{9996C5DC-68C1-4020-A92E-AE7DAE6F8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7 w 52"/>
                <a:gd name="T1" fmla="*/ 18 h 135"/>
                <a:gd name="T2" fmla="*/ 0 w 52"/>
                <a:gd name="T3" fmla="*/ 0 h 135"/>
                <a:gd name="T4" fmla="*/ 12 w 52"/>
                <a:gd name="T5" fmla="*/ 48 h 135"/>
                <a:gd name="T6" fmla="*/ 16 w 52"/>
                <a:gd name="T7" fmla="*/ 62 h 135"/>
                <a:gd name="T8" fmla="*/ 51 w 52"/>
                <a:gd name="T9" fmla="*/ 135 h 135"/>
                <a:gd name="T10" fmla="*/ 52 w 52"/>
                <a:gd name="T11" fmla="*/ 135 h 135"/>
                <a:gd name="T12" fmla="*/ 24 w 52"/>
                <a:gd name="T13" fmla="*/ 56 h 135"/>
                <a:gd name="T14" fmla="*/ 7 w 52"/>
                <a:gd name="T15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53251" name="Group 9">
            <a:extLst>
              <a:ext uri="{FF2B5EF4-FFF2-40B4-BE49-F238E27FC236}">
                <a16:creationId xmlns:a16="http://schemas.microsoft.com/office/drawing/2014/main" id="{E2391200-3845-46CF-975B-955AE6379847}"/>
              </a:ext>
            </a:extLst>
          </p:cNvPr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53258" name="Freeform 27">
              <a:extLst>
                <a:ext uri="{FF2B5EF4-FFF2-40B4-BE49-F238E27FC236}">
                  <a16:creationId xmlns:a16="http://schemas.microsoft.com/office/drawing/2014/main" id="{0AA66AF8-48C5-4C99-A543-A4B92DE52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>
                <a:gd name="T0" fmla="*/ 7 w 103"/>
                <a:gd name="T1" fmla="*/ 210 h 920"/>
                <a:gd name="T2" fmla="*/ 26 w 103"/>
                <a:gd name="T3" fmla="*/ 445 h 920"/>
                <a:gd name="T4" fmla="*/ 57 w 103"/>
                <a:gd name="T5" fmla="*/ 679 h 920"/>
                <a:gd name="T6" fmla="*/ 101 w 103"/>
                <a:gd name="T7" fmla="*/ 911 h 920"/>
                <a:gd name="T8" fmla="*/ 103 w 103"/>
                <a:gd name="T9" fmla="*/ 920 h 920"/>
                <a:gd name="T10" fmla="*/ 99 w 103"/>
                <a:gd name="T11" fmla="*/ 874 h 920"/>
                <a:gd name="T12" fmla="*/ 99 w 103"/>
                <a:gd name="T13" fmla="*/ 866 h 920"/>
                <a:gd name="T14" fmla="*/ 63 w 103"/>
                <a:gd name="T15" fmla="*/ 678 h 920"/>
                <a:gd name="T16" fmla="*/ 30 w 103"/>
                <a:gd name="T17" fmla="*/ 444 h 920"/>
                <a:gd name="T18" fmla="*/ 9 w 103"/>
                <a:gd name="T19" fmla="*/ 209 h 920"/>
                <a:gd name="T20" fmla="*/ 3 w 103"/>
                <a:gd name="T21" fmla="*/ 92 h 920"/>
                <a:gd name="T22" fmla="*/ 1 w 103"/>
                <a:gd name="T23" fmla="*/ 0 h 920"/>
                <a:gd name="T24" fmla="*/ 0 w 103"/>
                <a:gd name="T25" fmla="*/ 0 h 920"/>
                <a:gd name="T26" fmla="*/ 1 w 103"/>
                <a:gd name="T27" fmla="*/ 92 h 920"/>
                <a:gd name="T28" fmla="*/ 7 w 103"/>
                <a:gd name="T29" fmla="*/ 2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59" name="Freeform 28">
              <a:extLst>
                <a:ext uri="{FF2B5EF4-FFF2-40B4-BE49-F238E27FC236}">
                  <a16:creationId xmlns:a16="http://schemas.microsoft.com/office/drawing/2014/main" id="{EAF67059-F374-49F7-A9D6-871283123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53 w 88"/>
                <a:gd name="T1" fmla="*/ 229 h 330"/>
                <a:gd name="T2" fmla="*/ 88 w 88"/>
                <a:gd name="T3" fmla="*/ 330 h 330"/>
                <a:gd name="T4" fmla="*/ 88 w 88"/>
                <a:gd name="T5" fmla="*/ 308 h 330"/>
                <a:gd name="T6" fmla="*/ 88 w 88"/>
                <a:gd name="T7" fmla="*/ 304 h 330"/>
                <a:gd name="T8" fmla="*/ 62 w 88"/>
                <a:gd name="T9" fmla="*/ 226 h 330"/>
                <a:gd name="T10" fmla="*/ 0 w 88"/>
                <a:gd name="T11" fmla="*/ 0 h 330"/>
                <a:gd name="T12" fmla="*/ 7 w 88"/>
                <a:gd name="T13" fmla="*/ 63 h 330"/>
                <a:gd name="T14" fmla="*/ 53 w 88"/>
                <a:gd name="T15" fmla="*/ 22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0" name="Freeform 29">
              <a:extLst>
                <a:ext uri="{FF2B5EF4-FFF2-40B4-BE49-F238E27FC236}">
                  <a16:creationId xmlns:a16="http://schemas.microsoft.com/office/drawing/2014/main" id="{3EBDE661-7A78-47AB-B9E7-3708C2F6A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6 w 90"/>
                <a:gd name="T1" fmla="*/ 15 h 207"/>
                <a:gd name="T2" fmla="*/ 0 w 90"/>
                <a:gd name="T3" fmla="*/ 0 h 207"/>
                <a:gd name="T4" fmla="*/ 1 w 90"/>
                <a:gd name="T5" fmla="*/ 29 h 207"/>
                <a:gd name="T6" fmla="*/ 42 w 90"/>
                <a:gd name="T7" fmla="*/ 127 h 207"/>
                <a:gd name="T8" fmla="*/ 80 w 90"/>
                <a:gd name="T9" fmla="*/ 207 h 207"/>
                <a:gd name="T10" fmla="*/ 90 w 90"/>
                <a:gd name="T11" fmla="*/ 207 h 207"/>
                <a:gd name="T12" fmla="*/ 50 w 90"/>
                <a:gd name="T13" fmla="*/ 123 h 207"/>
                <a:gd name="T14" fmla="*/ 6 w 90"/>
                <a:gd name="T15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1" name="Freeform 30">
              <a:extLst>
                <a:ext uri="{FF2B5EF4-FFF2-40B4-BE49-F238E27FC236}">
                  <a16:creationId xmlns:a16="http://schemas.microsoft.com/office/drawing/2014/main" id="{7A74EAA2-F205-4A0B-9318-31FD57BB4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01 w 115"/>
                <a:gd name="T1" fmla="*/ 409 h 467"/>
                <a:gd name="T2" fmla="*/ 78 w 115"/>
                <a:gd name="T3" fmla="*/ 344 h 467"/>
                <a:gd name="T4" fmla="*/ 29 w 115"/>
                <a:gd name="T5" fmla="*/ 151 h 467"/>
                <a:gd name="T6" fmla="*/ 13 w 115"/>
                <a:gd name="T7" fmla="*/ 53 h 467"/>
                <a:gd name="T8" fmla="*/ 0 w 115"/>
                <a:gd name="T9" fmla="*/ 0 h 467"/>
                <a:gd name="T10" fmla="*/ 21 w 115"/>
                <a:gd name="T11" fmla="*/ 152 h 467"/>
                <a:gd name="T12" fmla="*/ 69 w 115"/>
                <a:gd name="T13" fmla="*/ 347 h 467"/>
                <a:gd name="T14" fmla="*/ 103 w 115"/>
                <a:gd name="T15" fmla="*/ 441 h 467"/>
                <a:gd name="T16" fmla="*/ 115 w 115"/>
                <a:gd name="T17" fmla="*/ 467 h 467"/>
                <a:gd name="T18" fmla="*/ 112 w 115"/>
                <a:gd name="T19" fmla="*/ 458 h 467"/>
                <a:gd name="T20" fmla="*/ 101 w 115"/>
                <a:gd name="T21" fmla="*/ 40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2" name="Freeform 31">
              <a:extLst>
                <a:ext uri="{FF2B5EF4-FFF2-40B4-BE49-F238E27FC236}">
                  <a16:creationId xmlns:a16="http://schemas.microsoft.com/office/drawing/2014/main" id="{FCD91457-8637-4751-A1ED-A3546E326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17 w 36"/>
                <a:gd name="T1" fmla="*/ 633 h 633"/>
                <a:gd name="T2" fmla="*/ 13 w 36"/>
                <a:gd name="T3" fmla="*/ 597 h 633"/>
                <a:gd name="T4" fmla="*/ 5 w 36"/>
                <a:gd name="T5" fmla="*/ 398 h 633"/>
                <a:gd name="T6" fmla="*/ 13 w 36"/>
                <a:gd name="T7" fmla="*/ 198 h 633"/>
                <a:gd name="T8" fmla="*/ 22 w 36"/>
                <a:gd name="T9" fmla="*/ 99 h 633"/>
                <a:gd name="T10" fmla="*/ 36 w 36"/>
                <a:gd name="T11" fmla="*/ 0 h 633"/>
                <a:gd name="T12" fmla="*/ 35 w 36"/>
                <a:gd name="T13" fmla="*/ 0 h 633"/>
                <a:gd name="T14" fmla="*/ 20 w 36"/>
                <a:gd name="T15" fmla="*/ 99 h 633"/>
                <a:gd name="T16" fmla="*/ 10 w 36"/>
                <a:gd name="T17" fmla="*/ 198 h 633"/>
                <a:gd name="T18" fmla="*/ 1 w 36"/>
                <a:gd name="T19" fmla="*/ 398 h 633"/>
                <a:gd name="T20" fmla="*/ 7 w 36"/>
                <a:gd name="T21" fmla="*/ 589 h 633"/>
                <a:gd name="T22" fmla="*/ 16 w 36"/>
                <a:gd name="T23" fmla="*/ 632 h 633"/>
                <a:gd name="T24" fmla="*/ 17 w 36"/>
                <a:gd name="T25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3" name="Freeform 32">
              <a:extLst>
                <a:ext uri="{FF2B5EF4-FFF2-40B4-BE49-F238E27FC236}">
                  <a16:creationId xmlns:a16="http://schemas.microsoft.com/office/drawing/2014/main" id="{F8CD0C0B-3F59-4DAB-8A57-6983DF24D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2 w 28"/>
                <a:gd name="T1" fmla="*/ 59 h 59"/>
                <a:gd name="T2" fmla="*/ 28 w 28"/>
                <a:gd name="T3" fmla="*/ 59 h 59"/>
                <a:gd name="T4" fmla="*/ 0 w 28"/>
                <a:gd name="T5" fmla="*/ 0 h 59"/>
                <a:gd name="T6" fmla="*/ 22 w 28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4" name="Freeform 33">
              <a:extLst>
                <a:ext uri="{FF2B5EF4-FFF2-40B4-BE49-F238E27FC236}">
                  <a16:creationId xmlns:a16="http://schemas.microsoft.com/office/drawing/2014/main" id="{87FB0F7A-1841-49A3-9B18-7DE8365CD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4 w 17"/>
                <a:gd name="T1" fmla="*/ 54 h 107"/>
                <a:gd name="T2" fmla="*/ 17 w 17"/>
                <a:gd name="T3" fmla="*/ 107 h 107"/>
                <a:gd name="T4" fmla="*/ 10 w 17"/>
                <a:gd name="T5" fmla="*/ 44 h 107"/>
                <a:gd name="T6" fmla="*/ 9 w 17"/>
                <a:gd name="T7" fmla="*/ 43 h 107"/>
                <a:gd name="T8" fmla="*/ 0 w 17"/>
                <a:gd name="T9" fmla="*/ 0 h 107"/>
                <a:gd name="T10" fmla="*/ 0 w 17"/>
                <a:gd name="T11" fmla="*/ 8 h 107"/>
                <a:gd name="T12" fmla="*/ 4 w 17"/>
                <a:gd name="T13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5" name="Freeform 34">
              <a:extLst>
                <a:ext uri="{FF2B5EF4-FFF2-40B4-BE49-F238E27FC236}">
                  <a16:creationId xmlns:a16="http://schemas.microsoft.com/office/drawing/2014/main" id="{D69FBA42-AEA5-477B-99F1-E434E3434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8 w 294"/>
                <a:gd name="T1" fmla="*/ 553 h 568"/>
                <a:gd name="T2" fmla="*/ 35 w 294"/>
                <a:gd name="T3" fmla="*/ 397 h 568"/>
                <a:gd name="T4" fmla="*/ 99 w 294"/>
                <a:gd name="T5" fmla="*/ 252 h 568"/>
                <a:gd name="T6" fmla="*/ 187 w 294"/>
                <a:gd name="T7" fmla="*/ 119 h 568"/>
                <a:gd name="T8" fmla="*/ 238 w 294"/>
                <a:gd name="T9" fmla="*/ 58 h 568"/>
                <a:gd name="T10" fmla="*/ 265 w 294"/>
                <a:gd name="T11" fmla="*/ 28 h 568"/>
                <a:gd name="T12" fmla="*/ 294 w 294"/>
                <a:gd name="T13" fmla="*/ 0 h 568"/>
                <a:gd name="T14" fmla="*/ 293 w 294"/>
                <a:gd name="T15" fmla="*/ 0 h 568"/>
                <a:gd name="T16" fmla="*/ 264 w 294"/>
                <a:gd name="T17" fmla="*/ 27 h 568"/>
                <a:gd name="T18" fmla="*/ 237 w 294"/>
                <a:gd name="T19" fmla="*/ 56 h 568"/>
                <a:gd name="T20" fmla="*/ 185 w 294"/>
                <a:gd name="T21" fmla="*/ 117 h 568"/>
                <a:gd name="T22" fmla="*/ 95 w 294"/>
                <a:gd name="T23" fmla="*/ 249 h 568"/>
                <a:gd name="T24" fmla="*/ 30 w 294"/>
                <a:gd name="T25" fmla="*/ 396 h 568"/>
                <a:gd name="T26" fmla="*/ 0 w 294"/>
                <a:gd name="T27" fmla="*/ 549 h 568"/>
                <a:gd name="T28" fmla="*/ 7 w 294"/>
                <a:gd name="T29" fmla="*/ 568 h 568"/>
                <a:gd name="T30" fmla="*/ 8 w 294"/>
                <a:gd name="T31" fmla="*/ 55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6" name="Freeform 35">
              <a:extLst>
                <a:ext uri="{FF2B5EF4-FFF2-40B4-BE49-F238E27FC236}">
                  <a16:creationId xmlns:a16="http://schemas.microsoft.com/office/drawing/2014/main" id="{EC2A2F91-AB83-497A-BD05-46B208F87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19 w 25"/>
                <a:gd name="T3" fmla="*/ 53 h 53"/>
                <a:gd name="T4" fmla="*/ 25 w 25"/>
                <a:gd name="T5" fmla="*/ 53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7" name="Freeform 36">
              <a:extLst>
                <a:ext uri="{FF2B5EF4-FFF2-40B4-BE49-F238E27FC236}">
                  <a16:creationId xmlns:a16="http://schemas.microsoft.com/office/drawing/2014/main" id="{3A60BE57-2CD2-4D43-A35D-5E8A45648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7 w 29"/>
                <a:gd name="T3" fmla="*/ 89 h 141"/>
                <a:gd name="T4" fmla="*/ 18 w 29"/>
                <a:gd name="T5" fmla="*/ 117 h 141"/>
                <a:gd name="T6" fmla="*/ 29 w 29"/>
                <a:gd name="T7" fmla="*/ 141 h 141"/>
                <a:gd name="T8" fmla="*/ 27 w 29"/>
                <a:gd name="T9" fmla="*/ 135 h 141"/>
                <a:gd name="T10" fmla="*/ 8 w 29"/>
                <a:gd name="T11" fmla="*/ 22 h 141"/>
                <a:gd name="T12" fmla="*/ 4 w 29"/>
                <a:gd name="T13" fmla="*/ 11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8" name="Freeform 37">
              <a:extLst>
                <a:ext uri="{FF2B5EF4-FFF2-40B4-BE49-F238E27FC236}">
                  <a16:creationId xmlns:a16="http://schemas.microsoft.com/office/drawing/2014/main" id="{79589F56-7793-4E07-AE5E-E966BC6A7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6 h 48"/>
                <a:gd name="T2" fmla="*/ 4 w 8"/>
                <a:gd name="T3" fmla="*/ 37 h 48"/>
                <a:gd name="T4" fmla="*/ 8 w 8"/>
                <a:gd name="T5" fmla="*/ 48 h 48"/>
                <a:gd name="T6" fmla="*/ 7 w 8"/>
                <a:gd name="T7" fmla="*/ 19 h 48"/>
                <a:gd name="T8" fmla="*/ 0 w 8"/>
                <a:gd name="T9" fmla="*/ 0 h 48"/>
                <a:gd name="T10" fmla="*/ 0 w 8"/>
                <a:gd name="T11" fmla="*/ 4 h 48"/>
                <a:gd name="T12" fmla="*/ 0 w 8"/>
                <a:gd name="T13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3269" name="Freeform 38">
              <a:extLst>
                <a:ext uri="{FF2B5EF4-FFF2-40B4-BE49-F238E27FC236}">
                  <a16:creationId xmlns:a16="http://schemas.microsoft.com/office/drawing/2014/main" id="{A5BA55DF-34BC-469E-9399-0AB586D6F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1 w 44"/>
                <a:gd name="T1" fmla="*/ 28 h 111"/>
                <a:gd name="T2" fmla="*/ 0 w 44"/>
                <a:gd name="T3" fmla="*/ 0 h 111"/>
                <a:gd name="T4" fmla="*/ 11 w 44"/>
                <a:gd name="T5" fmla="*/ 49 h 111"/>
                <a:gd name="T6" fmla="*/ 14 w 44"/>
                <a:gd name="T7" fmla="*/ 58 h 111"/>
                <a:gd name="T8" fmla="*/ 39 w 44"/>
                <a:gd name="T9" fmla="*/ 111 h 111"/>
                <a:gd name="T10" fmla="*/ 44 w 44"/>
                <a:gd name="T11" fmla="*/ 111 h 111"/>
                <a:gd name="T12" fmla="*/ 22 w 44"/>
                <a:gd name="T13" fmla="*/ 52 h 111"/>
                <a:gd name="T14" fmla="*/ 11 w 44"/>
                <a:gd name="T15" fmla="*/ 2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C3A884C-B4A4-4BC2-95EE-3D1EECAF0E5B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253" name="Title Placeholder 1">
            <a:extLst>
              <a:ext uri="{FF2B5EF4-FFF2-40B4-BE49-F238E27FC236}">
                <a16:creationId xmlns:a16="http://schemas.microsoft.com/office/drawing/2014/main" id="{2B66620B-4185-4744-9C9A-D8625DB25C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  <a:endParaRPr lang="en-US" altLang="it-IT"/>
          </a:p>
        </p:txBody>
      </p:sp>
      <p:sp>
        <p:nvSpPr>
          <p:cNvPr id="53254" name="Text Placeholder 2">
            <a:extLst>
              <a:ext uri="{FF2B5EF4-FFF2-40B4-BE49-F238E27FC236}">
                <a16:creationId xmlns:a16="http://schemas.microsoft.com/office/drawing/2014/main" id="{E317F6BA-F27F-40A7-8C95-F252393DA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96221-9817-4649-A605-11B69DE98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337DE6-E6DC-43AF-9B86-A1ADB275F2F0}" type="datetimeFigureOut">
              <a:rPr lang="it-IT"/>
              <a:pPr>
                <a:defRPr/>
              </a:pPr>
              <a:t>19/05/24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2273A-DB2A-44C2-8E3E-59E4DF337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884D1-8621-4873-91AC-CCF01EC90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smtClean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29B1D2CB-4CFB-447D-AD40-B107DF88D4E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862A73-6BD3-4F3C-A503-4446C6674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400" cy="22621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it-IT" sz="40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Esami di Stato nel secondo ciclo di istruzione anno scolastico 2023/2024</a:t>
            </a:r>
            <a:br>
              <a:rPr lang="it-IT" sz="40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it-IT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it-IT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FORMAZIONE Ambito 12 e 13 dell’Emilia Romagna</a:t>
            </a:r>
            <a:br>
              <a:rPr lang="it-IT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it-IT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21 maggio 2024 </a:t>
            </a:r>
            <a:br>
              <a:rPr lang="it-IT" sz="40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it-IT" sz="40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74" name="Sottotitolo 2">
            <a:extLst>
              <a:ext uri="{FF2B5EF4-FFF2-40B4-BE49-F238E27FC236}">
                <a16:creationId xmlns:a16="http://schemas.microsoft.com/office/drawing/2014/main" id="{6C9D5738-F358-4F9E-89E0-3967D94D98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89213" y="4776788"/>
            <a:ext cx="8915400" cy="112712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endParaRPr lang="it-IT" altLang="it-IT" b="1"/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it-IT" altLang="it-IT" b="1"/>
              <a:t>Giovanni Fasan</a:t>
            </a:r>
          </a:p>
          <a:p>
            <a:pPr fontAlgn="auto">
              <a:spcAft>
                <a:spcPts val="0"/>
              </a:spcAft>
              <a:buFont typeface="Wingdings 3" charset="2"/>
              <a:buNone/>
              <a:defRPr/>
            </a:pPr>
            <a:r>
              <a:rPr lang="it-IT" altLang="it-IT" b="1"/>
              <a:t>Dirigente scolastico ITE Macedonio Melloni - Parma</a:t>
            </a:r>
            <a:endParaRPr lang="it-IT" altLang="it-IT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966DD2F-FBF5-41CE-A3F4-565352D95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73" name="Titolo 1">
            <a:extLst>
              <a:ext uri="{FF2B5EF4-FFF2-40B4-BE49-F238E27FC236}">
                <a16:creationId xmlns:a16="http://schemas.microsoft.com/office/drawing/2014/main" id="{73D6C317-5609-4C8E-9109-08EFF48E2D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it-IT" altLang="it-IT" b="1" dirty="0"/>
              <a:t>RIFERIMENTI NORMATIVI ESSENZIALI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46FCE2B-F2D2-466E-B0AA-8E341DB49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2BD31C98-199A-4722-A1A5-4393A43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3075" name="Segnaposto contenuto 2">
            <a:extLst>
              <a:ext uri="{FF2B5EF4-FFF2-40B4-BE49-F238E27FC236}">
                <a16:creationId xmlns:a16="http://schemas.microsoft.com/office/drawing/2014/main" id="{71683C37-122A-15C2-9DF6-D49783912B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4396442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70">
            <a:extLst>
              <a:ext uri="{FF2B5EF4-FFF2-40B4-BE49-F238E27FC236}">
                <a16:creationId xmlns:a16="http://schemas.microsoft.com/office/drawing/2014/main" id="{83030214-227F-42DB-9282-BBA6AF8D9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7" name="Titolo 1">
            <a:extLst>
              <a:ext uri="{FF2B5EF4-FFF2-40B4-BE49-F238E27FC236}">
                <a16:creationId xmlns:a16="http://schemas.microsoft.com/office/drawing/2014/main" id="{9FD42FA7-A106-4FB7-9626-E423E53B8C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3889" y="1059872"/>
            <a:ext cx="3012216" cy="4851349"/>
          </a:xfrm>
        </p:spPr>
        <p:txBody>
          <a:bodyPr>
            <a:normAutofit/>
          </a:bodyPr>
          <a:lstStyle/>
          <a:p>
            <a:r>
              <a:rPr lang="it-IT" altLang="it-IT" sz="3200" b="1" dirty="0"/>
              <a:t>ART. 2</a:t>
            </a:r>
            <a:br>
              <a:rPr lang="it-IT" altLang="it-IT" sz="3200" b="1" dirty="0"/>
            </a:br>
            <a:r>
              <a:rPr lang="it-IT" altLang="it-IT" sz="3200" b="1" dirty="0"/>
              <a:t>INIZIO DELLA SESSIONE D’ESAME</a:t>
            </a:r>
          </a:p>
        </p:txBody>
      </p:sp>
      <p:sp>
        <p:nvSpPr>
          <p:cNvPr id="4101" name="Freeform 11">
            <a:extLst>
              <a:ext uri="{FF2B5EF4-FFF2-40B4-BE49-F238E27FC236}">
                <a16:creationId xmlns:a16="http://schemas.microsoft.com/office/drawing/2014/main" id="{0D7A9289-BAD1-4A78-979F-A655C886D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1149203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098" name="Segnaposto contenuto 2">
            <a:extLst>
              <a:ext uri="{FF2B5EF4-FFF2-40B4-BE49-F238E27FC236}">
                <a16:creationId xmlns:a16="http://schemas.microsoft.com/office/drawing/2014/main" id="{FBB5678C-CFA4-4DE6-9DD7-0166B444AE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80368" y="1059872"/>
            <a:ext cx="6224244" cy="4851350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it-IT" altLang="it-IT" dirty="0"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it-IT" altLang="it-IT" dirty="0"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it-IT" dirty="0">
                <a:ea typeface="Garamond" panose="02020404030301010803" pitchFamily="18" charset="0"/>
                <a:cs typeface="Garamond" panose="02020404030301010803" pitchFamily="18" charset="0"/>
              </a:rPr>
              <a:t>La sessione dell’esame di Stato conclusivo del secondo ciclo di istruzione ha inizio il giorno </a:t>
            </a:r>
            <a:r>
              <a:rPr lang="it-IT" altLang="it-IT" b="1" dirty="0"/>
              <a:t>19 giugno 2024 alle ore 8:30</a:t>
            </a:r>
            <a:r>
              <a:rPr lang="it-IT" altLang="it-IT" dirty="0"/>
              <a:t>, con la prima prova scritta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altLang="it-IT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it-IT" dirty="0"/>
              <a:t>Riunione preliminare il giorno </a:t>
            </a:r>
            <a:r>
              <a:rPr lang="it-IT" altLang="it-IT" b="1" dirty="0"/>
              <a:t>17 giugno alle ore 08:30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>
            <a:extLst>
              <a:ext uri="{FF2B5EF4-FFF2-40B4-BE49-F238E27FC236}">
                <a16:creationId xmlns:a16="http://schemas.microsoft.com/office/drawing/2014/main" id="{DA234249-938F-485E-9E14-0F5A89F0A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2800" b="1"/>
              <a:t>ART. 3 AMMISSIONE DEI CANDIDATI INTERNI </a:t>
            </a:r>
            <a:br>
              <a:rPr lang="it-IT" altLang="it-IT" sz="2800" b="1"/>
            </a:br>
            <a:endParaRPr lang="it-IT" altLang="it-IT" sz="2800" b="1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C48663-96A4-4C48-8A6C-68243B9ED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Sono ammessi a sostenere l’esame di Stato in qualità di candidati interni: </a:t>
            </a:r>
          </a:p>
          <a:p>
            <a:pPr marL="358775" indent="-358775" eaLnBrk="1" fontAlgn="auto" hangingPunct="1">
              <a:spcAft>
                <a:spcPts val="0"/>
              </a:spcAft>
              <a:buNone/>
              <a:defRPr/>
            </a:pPr>
            <a:r>
              <a:rPr lang="it-IT" dirty="0"/>
              <a:t>      gli studenti iscritti all’ultimo anno di corso dei percorsi di istruzione secondaria di II grado soddisfatto il requisito di cui all’articolo 13, comma 2, lettera b) </a:t>
            </a:r>
            <a:r>
              <a:rPr lang="it-IT" dirty="0">
                <a:solidFill>
                  <a:srgbClr val="00B0F0"/>
                </a:solidFill>
              </a:rPr>
              <a:t>(partecipazione INVALSI) </a:t>
            </a:r>
            <a:r>
              <a:rPr lang="it-IT" dirty="0"/>
              <a:t>e anche in assenza del requisito di cui alla lettera c) </a:t>
            </a:r>
            <a:r>
              <a:rPr lang="it-IT" dirty="0">
                <a:solidFill>
                  <a:srgbClr val="00B0F0"/>
                </a:solidFill>
              </a:rPr>
              <a:t>(PCTO) </a:t>
            </a:r>
            <a:r>
              <a:rPr lang="it-IT" dirty="0"/>
              <a:t>del Dlgs 62/2017.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Le istituzioni scolastiche valutano le deroghe rispetto al requisito di frequenza di cui all’articolo 13, comma 2, lettera a) del Dlgs 62/2017,</a:t>
            </a:r>
            <a:r>
              <a:rPr lang="it-IT" dirty="0">
                <a:solidFill>
                  <a:srgbClr val="00B0F0"/>
                </a:solidFill>
              </a:rPr>
              <a:t> ai sensi dell’art. 14, comma 7 del DPR 122/09. </a:t>
            </a:r>
            <a:r>
              <a:rPr lang="it-IT" u="sng" dirty="0"/>
              <a:t>Ai Collegi dei docenti è quindi affidato il potere di deroga comunque previsto dalla normativa vigente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Abbreviazione per merito (art. 13, c. 4, D. Lgs. 62/2017)</a:t>
            </a:r>
            <a:endParaRPr lang="it-IT" u="sng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L’ammissione all’esame di Stato è disposta, in sede di scrutinio finale, dal consiglio di classe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69" name="Titolo 1">
            <a:extLst>
              <a:ext uri="{FF2B5EF4-FFF2-40B4-BE49-F238E27FC236}">
                <a16:creationId xmlns:a16="http://schemas.microsoft.com/office/drawing/2014/main" id="{5C7DA002-EEDB-4F49-8BA2-B16521E332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9893" y="3101093"/>
            <a:ext cx="2759296" cy="3029344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AMMISSIONE ALL’ESAME</a:t>
            </a:r>
          </a:p>
        </p:txBody>
      </p:sp>
      <p:sp>
        <p:nvSpPr>
          <p:cNvPr id="72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D151CF-AA1A-4BF3-BAD1-0E2BF6017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i="1" dirty="0"/>
              <a:t>Art. 13, c. 2, lett. d), D. Lgs. 62/2017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dirty="0"/>
              <a:t>In relazione ai requisiti di profitto, sono richiesti: </a:t>
            </a:r>
          </a:p>
          <a:p>
            <a:pPr marL="538163" indent="-179388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• votazione non inferiore a sei decimi in ciascuna disciplina o gruppo di discipline valutate con un unico voto </a:t>
            </a:r>
          </a:p>
          <a:p>
            <a:pPr marL="179388" indent="179388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• voto di comportamento non inferiore a sei decimi</a:t>
            </a:r>
          </a:p>
          <a:p>
            <a:pPr marL="538163" indent="-179388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• possibilità di ammettere </a:t>
            </a:r>
            <a:r>
              <a:rPr lang="it-IT" u="sng" dirty="0"/>
              <a:t>con provvedimento motivato </a:t>
            </a:r>
            <a:r>
              <a:rPr lang="it-IT" dirty="0"/>
              <a:t>nel caso di una insufficienza in </a:t>
            </a:r>
            <a:r>
              <a:rPr lang="it-IT" u="sng" dirty="0"/>
              <a:t>una</a:t>
            </a:r>
            <a:r>
              <a:rPr lang="it-IT" dirty="0"/>
              <a:t>  disciplina o in un gruppo di discipline – </a:t>
            </a:r>
            <a:r>
              <a:rPr lang="it-IT" dirty="0">
                <a:solidFill>
                  <a:srgbClr val="00B0F0"/>
                </a:solidFill>
              </a:rPr>
              <a:t>Voto che deve «comparire»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3" name="Titolo 1">
            <a:extLst>
              <a:ext uri="{FF2B5EF4-FFF2-40B4-BE49-F238E27FC236}">
                <a16:creationId xmlns:a16="http://schemas.microsoft.com/office/drawing/2014/main" id="{A0AAC98C-96E2-47A3-B8CF-1B892096F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8035" y="2179295"/>
            <a:ext cx="2740540" cy="3029344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Artt. 4/5 - AMMISSIONE DEI CANDIDATI ESTERNI</a:t>
            </a:r>
          </a:p>
        </p:txBody>
      </p:sp>
      <p:sp>
        <p:nvSpPr>
          <p:cNvPr id="73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195" name="Segnaposto contenuto 2">
            <a:extLst>
              <a:ext uri="{FF2B5EF4-FFF2-40B4-BE49-F238E27FC236}">
                <a16:creationId xmlns:a16="http://schemas.microsoft.com/office/drawing/2014/main" id="{70A99A89-C300-4A9C-228B-E10B9385BD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983087"/>
              </p:ext>
            </p:extLst>
          </p:nvPr>
        </p:nvGraphicFramePr>
        <p:xfrm>
          <a:off x="4716816" y="727563"/>
          <a:ext cx="6832212" cy="5776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3030214-227F-42DB-9282-BBA6AF8D9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5" name="Titolo 1">
            <a:extLst>
              <a:ext uri="{FF2B5EF4-FFF2-40B4-BE49-F238E27FC236}">
                <a16:creationId xmlns:a16="http://schemas.microsoft.com/office/drawing/2014/main" id="{82B3BEFE-66B8-4B88-A8DB-F5A175BCF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0150" y="1059872"/>
            <a:ext cx="3245955" cy="4851349"/>
          </a:xfrm>
        </p:spPr>
        <p:txBody>
          <a:bodyPr>
            <a:normAutofit/>
          </a:bodyPr>
          <a:lstStyle/>
          <a:p>
            <a:br>
              <a:rPr lang="it-IT" altLang="it-IT" sz="3200" b="1" dirty="0"/>
            </a:br>
            <a:r>
              <a:rPr lang="it-IT" altLang="it-IT" sz="3200" b="1" dirty="0"/>
              <a:t>Art 3, comma 2 </a:t>
            </a:r>
            <a:br>
              <a:rPr lang="it-IT" altLang="it-IT" sz="3200" b="1" dirty="0"/>
            </a:br>
            <a:r>
              <a:rPr lang="it-IT" altLang="it-IT" sz="3200" b="1" dirty="0"/>
              <a:t>PUBBLICAZIONE DEGLI ESITI DEGLI SCRUTINI</a:t>
            </a:r>
            <a:br>
              <a:rPr lang="it-IT" altLang="it-IT" sz="3200" b="1" dirty="0"/>
            </a:br>
            <a:endParaRPr lang="it-IT" altLang="it-IT" sz="3200" b="1" dirty="0"/>
          </a:p>
        </p:txBody>
      </p:sp>
      <p:sp>
        <p:nvSpPr>
          <p:cNvPr id="72" name="Freeform 11">
            <a:extLst>
              <a:ext uri="{FF2B5EF4-FFF2-40B4-BE49-F238E27FC236}">
                <a16:creationId xmlns:a16="http://schemas.microsoft.com/office/drawing/2014/main" id="{0D7A9289-BAD1-4A78-979F-A655C886D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1149203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F595AE-3B7B-4D10-AC04-F7B098161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68" y="1059872"/>
            <a:ext cx="6224244" cy="4851350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dirty="0"/>
              <a:t>Gli esiti degli scrutini con </a:t>
            </a:r>
            <a:r>
              <a:rPr lang="it-IT" u="sng" dirty="0"/>
              <a:t>la sola indicazione</a:t>
            </a:r>
            <a:r>
              <a:rPr lang="it-IT" dirty="0"/>
              <a:t>, per ogni studente, della dicitura “ammesso” e “non ammesso” all’esame, ivi compresi i crediti scolastici attribuiti ai candidati, sono pubblicati, distintamente per ogni classe, esclusivamente nell’area documentale riservata del registro elettronico, cui accedono tutti gli studenti della classe di riferimento.</a:t>
            </a:r>
          </a:p>
          <a:p>
            <a:pPr algn="just"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I</a:t>
            </a:r>
            <a:r>
              <a:rPr lang="it-IT" sz="1800" spc="-6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voti</a:t>
            </a:r>
            <a:r>
              <a:rPr lang="it-IT" sz="1800" spc="-5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in</a:t>
            </a:r>
            <a:r>
              <a:rPr lang="it-IT" sz="1800" spc="-4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decimi</a:t>
            </a:r>
            <a:r>
              <a:rPr lang="it-IT" sz="1800" spc="-4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riferiti alle singole discipline sono riportati, oltre che nel documento di valutazione, anche nell’area riservata</a:t>
            </a:r>
            <a:r>
              <a:rPr lang="it-IT" sz="1800" spc="-6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del</a:t>
            </a:r>
            <a:r>
              <a:rPr lang="it-IT" sz="1800" spc="-6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registro</a:t>
            </a:r>
            <a:r>
              <a:rPr lang="it-IT" sz="1800" spc="-7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elettronico</a:t>
            </a:r>
            <a:r>
              <a:rPr lang="it-IT" sz="1800" spc="-6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cui</a:t>
            </a:r>
            <a:r>
              <a:rPr lang="it-IT" sz="1800" spc="-7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può</a:t>
            </a:r>
            <a:r>
              <a:rPr lang="it-IT" sz="1800" spc="-8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accedere</a:t>
            </a:r>
            <a:r>
              <a:rPr lang="it-IT" sz="1800" spc="-8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il</a:t>
            </a:r>
            <a:r>
              <a:rPr lang="it-IT" sz="1800" spc="-7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singolo</a:t>
            </a:r>
            <a:r>
              <a:rPr lang="it-IT" sz="1800" spc="-6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studente</a:t>
            </a:r>
            <a:r>
              <a:rPr lang="it-IT" sz="1800" spc="-6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mediante</a:t>
            </a:r>
            <a:r>
              <a:rPr lang="it-IT" sz="1800" spc="-7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le</a:t>
            </a:r>
            <a:r>
              <a:rPr lang="it-IT" sz="1800" spc="-6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proprie</a:t>
            </a:r>
            <a:r>
              <a:rPr lang="it-IT" sz="1800" spc="-6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credenziali personali</a:t>
            </a:r>
            <a:endParaRPr lang="it-IT" dirty="0">
              <a:latin typeface="Century Gothic (corpo)"/>
            </a:endParaRPr>
          </a:p>
          <a:p>
            <a:pPr algn="just"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kern="0" dirty="0"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9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1" name="Titolo 1">
            <a:extLst>
              <a:ext uri="{FF2B5EF4-FFF2-40B4-BE49-F238E27FC236}">
                <a16:creationId xmlns:a16="http://schemas.microsoft.com/office/drawing/2014/main" id="{5CCABEE8-940A-4228-9C23-281E43114F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7839" y="1735800"/>
            <a:ext cx="3195738" cy="3029344"/>
          </a:xfrm>
        </p:spPr>
        <p:txBody>
          <a:bodyPr rtlCol="0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it-IT" altLang="it-IT" sz="2400" b="1" dirty="0">
                <a:solidFill>
                  <a:schemeClr val="bg1"/>
                </a:solidFill>
              </a:rPr>
              <a:t>Art. 8 -EFFETTUAZIONE DELLE PROVE D’ESAME FUORI DALLA SEDE SCOLASTICA</a:t>
            </a:r>
          </a:p>
        </p:txBody>
      </p:sp>
      <p:sp>
        <p:nvSpPr>
          <p:cNvPr id="10244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0245" name="Rectangle 73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79B1E7-F1D1-4EE0-A416-7D66ECAD8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 Dirigenti generali USR valutano le richieste di effettuazione delle prove d’esame fuori dalla sede scolastica di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candidati degenti in luoghi di cura od ospedali o detenuti, o comunque impossibilitati</a:t>
            </a:r>
            <a:r>
              <a:rPr lang="it-IT" sz="1800" spc="-35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</a:t>
            </a:r>
            <a:r>
              <a:rPr lang="it-IT" sz="1800" spc="-25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lasciare</a:t>
            </a:r>
            <a:r>
              <a:rPr lang="it-IT" sz="1800" spc="-3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il</a:t>
            </a:r>
            <a:r>
              <a:rPr lang="it-IT" sz="1800" spc="-4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proprio</a:t>
            </a:r>
            <a:r>
              <a:rPr lang="it-IT" sz="1800" spc="-35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domicilio</a:t>
            </a:r>
            <a:r>
              <a:rPr lang="it-IT" sz="1800" spc="-25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nel</a:t>
            </a:r>
            <a:r>
              <a:rPr lang="it-IT" sz="1800" spc="-25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periodo</a:t>
            </a:r>
            <a:r>
              <a:rPr lang="it-IT" sz="1800" spc="-3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dell’esame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,</a:t>
            </a:r>
            <a:r>
              <a:rPr lang="it-IT" sz="1800" spc="-2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autorizzando,</a:t>
            </a:r>
            <a:r>
              <a:rPr lang="it-IT" sz="1800" spc="-3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ove</a:t>
            </a:r>
            <a:r>
              <a:rPr lang="it-IT" sz="1800" spc="-2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ne</a:t>
            </a:r>
            <a:r>
              <a:rPr lang="it-IT" sz="1800" spc="-2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ravvisino l’opportunità, le commissioni a spostarsi anche fuori provincia o regione.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800" u="sng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In tale ipotesi, le prove scritte sono effettuate, di norma, nella sessione suppletiva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. Se possibile, l’USR può autorizzare l’installazione di strumenti telematici idonei a consentire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la comunicazione in modalità sincrona provvedendo alla relativa</a:t>
            </a:r>
            <a:r>
              <a:rPr lang="it-IT" sz="1800" spc="-15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vigilanza</a:t>
            </a:r>
            <a:endParaRPr lang="it-IT" sz="1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Rectangle 10247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1" name="Titolo 1">
            <a:extLst>
              <a:ext uri="{FF2B5EF4-FFF2-40B4-BE49-F238E27FC236}">
                <a16:creationId xmlns:a16="http://schemas.microsoft.com/office/drawing/2014/main" id="{4EA48080-821C-4254-BE6E-1DA04EECBC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2700" b="1">
                <a:solidFill>
                  <a:schemeClr val="bg1"/>
                </a:solidFill>
              </a:rPr>
              <a:t>Art. 10 - DOCUMENTO DEL CONSIGLIO DI CLASSE</a:t>
            </a:r>
          </a:p>
        </p:txBody>
      </p:sp>
      <p:sp>
        <p:nvSpPr>
          <p:cNvPr id="10250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0252" name="Rectangle 10251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243" name="Segnaposto contenuto 2">
            <a:extLst>
              <a:ext uri="{FF2B5EF4-FFF2-40B4-BE49-F238E27FC236}">
                <a16:creationId xmlns:a16="http://schemas.microsoft.com/office/drawing/2014/main" id="{61ACBBCF-5C44-493A-F761-CDAE806F81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731639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65" name="Titolo 1">
            <a:extLst>
              <a:ext uri="{FF2B5EF4-FFF2-40B4-BE49-F238E27FC236}">
                <a16:creationId xmlns:a16="http://schemas.microsoft.com/office/drawing/2014/main" id="{CFC874F4-521E-4FBF-8E07-CD571C41DA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0627" y="2179295"/>
            <a:ext cx="2791298" cy="3029344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Art. 10 - DOCUMENTO DEL CONSIGLIO DI CLASSE</a:t>
            </a:r>
            <a:endParaRPr lang="it-IT" altLang="it-IT" sz="3200" dirty="0">
              <a:solidFill>
                <a:schemeClr val="bg1"/>
              </a:solidFill>
            </a:endParaRPr>
          </a:p>
        </p:txBody>
      </p:sp>
      <p:sp>
        <p:nvSpPr>
          <p:cNvPr id="73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267" name="Segnaposto contenuto 2">
            <a:extLst>
              <a:ext uri="{FF2B5EF4-FFF2-40B4-BE49-F238E27FC236}">
                <a16:creationId xmlns:a16="http://schemas.microsoft.com/office/drawing/2014/main" id="{3A7A9DF7-4F62-A2BF-8828-6E577B771B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360095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Titolo 1">
            <a:extLst>
              <a:ext uri="{FF2B5EF4-FFF2-40B4-BE49-F238E27FC236}">
                <a16:creationId xmlns:a16="http://schemas.microsoft.com/office/drawing/2014/main" id="{DCDB1467-2E93-4C11-B2A4-D0D516768E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6018" y="942108"/>
            <a:ext cx="3385213" cy="4969113"/>
          </a:xfrm>
        </p:spPr>
        <p:txBody>
          <a:bodyPr rtlCol="0" anchor="ctr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it-IT" altLang="it-IT" sz="3200" b="1" dirty="0">
                <a:solidFill>
                  <a:schemeClr val="tx2">
                    <a:lumMod val="75000"/>
                  </a:schemeClr>
                </a:solidFill>
              </a:rPr>
              <a:t>PRESUPPOSTI GIURIDICI PER LA DIFFUSIONE DEI DATI PERSONALI</a:t>
            </a:r>
            <a:br>
              <a:rPr lang="it-IT" altLang="it-IT" sz="32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it-IT" altLang="it-IT" sz="3200" b="1" dirty="0">
                <a:solidFill>
                  <a:schemeClr val="tx2">
                    <a:lumMod val="75000"/>
                  </a:schemeClr>
                </a:solidFill>
              </a:rPr>
              <a:t>D. LGS.196/2003 (c.d. Codice Privacy) – Regolamento UE 2016/679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8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9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0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1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4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5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6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7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8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314" name="Segnaposto contenuto 2">
            <a:extLst>
              <a:ext uri="{FF2B5EF4-FFF2-40B4-BE49-F238E27FC236}">
                <a16:creationId xmlns:a16="http://schemas.microsoft.com/office/drawing/2014/main" id="{9E3CC16F-F48D-469B-AD4A-5F195A0FB1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anchor="ctr">
            <a:normAutofit/>
          </a:bodyPr>
          <a:lstStyle/>
          <a:p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Il </a:t>
            </a:r>
            <a:r>
              <a:rPr lang="it-IT" altLang="it-IT" i="1" dirty="0">
                <a:solidFill>
                  <a:schemeClr val="tx2">
                    <a:lumMod val="75000"/>
                  </a:schemeClr>
                </a:solidFill>
              </a:rPr>
              <a:t>Codice </a:t>
            </a: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dispone specifiche regole per la diffusione dei dati personali (diversi da quelli sensibili e giudiziari)</a:t>
            </a:r>
          </a:p>
          <a:p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Nel rispetto dei principi di necessità e proporzionalità, </a:t>
            </a:r>
            <a:r>
              <a:rPr lang="it-IT" altLang="it-IT" u="sng" dirty="0">
                <a:solidFill>
                  <a:schemeClr val="tx2">
                    <a:lumMod val="75000"/>
                  </a:schemeClr>
                </a:solidFill>
              </a:rPr>
              <a:t>i soggetti pubblici</a:t>
            </a: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 possono diffondere i dati personali solo se il trattamento risulta </a:t>
            </a:r>
            <a:r>
              <a:rPr lang="it-IT" altLang="it-IT" u="sng" dirty="0">
                <a:solidFill>
                  <a:schemeClr val="tx2">
                    <a:lumMod val="75000"/>
                  </a:schemeClr>
                </a:solidFill>
              </a:rPr>
              <a:t>ammesso da una norma di legge o di regolamento </a:t>
            </a:r>
            <a:r>
              <a:rPr lang="it-IT" altLang="it-IT" i="1" u="sng" dirty="0">
                <a:solidFill>
                  <a:schemeClr val="tx2">
                    <a:lumMod val="75000"/>
                  </a:schemeClr>
                </a:solidFill>
              </a:rPr>
              <a:t>(artt. 3,11 e 19, c.3 del Codice)</a:t>
            </a:r>
          </a:p>
          <a:p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Fermi i richiamati principi, </a:t>
            </a:r>
            <a:r>
              <a:rPr lang="it-IT" altLang="it-IT" u="sng" dirty="0">
                <a:solidFill>
                  <a:schemeClr val="tx2">
                    <a:lumMod val="75000"/>
                  </a:schemeClr>
                </a:solidFill>
              </a:rPr>
              <a:t>i soggetti privati </a:t>
            </a: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per poter diffondere i dati personali </a:t>
            </a:r>
            <a:r>
              <a:rPr lang="it-IT" altLang="it-IT" u="sng" dirty="0">
                <a:solidFill>
                  <a:schemeClr val="tx2">
                    <a:lumMod val="75000"/>
                  </a:schemeClr>
                </a:solidFill>
              </a:rPr>
              <a:t>necessitano del consenso espresso, libero ed informato degli interessati ovvero un requisito ad esso equipollente quale l’adempimento ad uno specifico obbligo di legge </a:t>
            </a:r>
            <a:r>
              <a:rPr lang="it-IT" altLang="it-IT" i="1" dirty="0">
                <a:solidFill>
                  <a:schemeClr val="tx2">
                    <a:lumMod val="75000"/>
                  </a:schemeClr>
                </a:solidFill>
              </a:rPr>
              <a:t>(artt.23 e 24 del Codice)</a:t>
            </a:r>
            <a:endParaRPr lang="it-IT" altLang="it-IT" i="1" u="sng" dirty="0">
              <a:solidFill>
                <a:schemeClr val="tx2">
                  <a:lumMod val="75000"/>
                </a:schemeClr>
              </a:solidFill>
            </a:endParaRPr>
          </a:p>
          <a:p>
            <a:endParaRPr lang="it-IT" altLang="it-IT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Titolo 1">
            <a:extLst>
              <a:ext uri="{FF2B5EF4-FFF2-40B4-BE49-F238E27FC236}">
                <a16:creationId xmlns:a16="http://schemas.microsoft.com/office/drawing/2014/main" id="{E6C5E398-EB2E-4E11-9F7A-1DCC292DE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6019" y="942108"/>
            <a:ext cx="3256550" cy="4969113"/>
          </a:xfrm>
        </p:spPr>
        <p:txBody>
          <a:bodyPr anchor="ctr">
            <a:normAutofit/>
          </a:bodyPr>
          <a:lstStyle/>
          <a:p>
            <a:r>
              <a:rPr lang="it-IT" altLang="it-IT" sz="3200" b="1" dirty="0">
                <a:solidFill>
                  <a:schemeClr val="tx2">
                    <a:lumMod val="75000"/>
                  </a:schemeClr>
                </a:solidFill>
              </a:rPr>
              <a:t>INDICAZIONI PER LA REDAZIONE DEL DOCUMENTO DEL 15 MAGGIO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1C394D-E443-40E6-B7AF-0A88AEFE5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942108"/>
            <a:ext cx="6455549" cy="4969114"/>
          </a:xfrm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Alla luce dei principi e regole richiamati, </a:t>
            </a:r>
            <a:r>
              <a:rPr lang="it-IT" altLang="it-IT" u="sng" dirty="0">
                <a:solidFill>
                  <a:schemeClr val="tx2">
                    <a:lumMod val="75000"/>
                  </a:schemeClr>
                </a:solidFill>
              </a:rPr>
              <a:t>non si ha alcuna ragionevole evidenza della necessità di fornire alla Commissione dati personali riferiti agli studenti in un documento finalizzato ad orientare tale Commissione nello svolgimento del colloquio</a:t>
            </a:r>
            <a:endParaRPr lang="it-IT" altLang="it-IT" dirty="0">
              <a:solidFill>
                <a:schemeClr val="tx2">
                  <a:lumMod val="75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Il senso del documento è quello di mettere in evidenza il percorso didattico e formativo di ciascuna classe, prescindendo dalle peculiarità dei singoli elementi che la compongono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Il dato normativo non lascia margine ad un’interpretazione estensiva circa il contenuto del documento tale da comprendere anche riferimento a singoli studenti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Pertanto risulta </a:t>
            </a:r>
            <a:r>
              <a:rPr lang="it-IT" altLang="it-IT" u="sng" dirty="0">
                <a:solidFill>
                  <a:schemeClr val="tx2">
                    <a:lumMod val="75000"/>
                  </a:schemeClr>
                </a:solidFill>
              </a:rPr>
              <a:t>priva del necessario fondamento normativo </a:t>
            </a:r>
            <a:r>
              <a:rPr lang="it-IT" altLang="it-IT" dirty="0">
                <a:solidFill>
                  <a:schemeClr val="tx2">
                    <a:lumMod val="75000"/>
                  </a:schemeClr>
                </a:solidFill>
              </a:rPr>
              <a:t>la diffusione di un documento così redatto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1" name="Titolo 1">
            <a:extLst>
              <a:ext uri="{FF2B5EF4-FFF2-40B4-BE49-F238E27FC236}">
                <a16:creationId xmlns:a16="http://schemas.microsoft.com/office/drawing/2014/main" id="{510888A0-4DB6-4703-9127-2F91CC4044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9784" y="2634368"/>
            <a:ext cx="2759296" cy="3029344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Art. 11 - CREDITO SCOLASTICO</a:t>
            </a:r>
          </a:p>
        </p:txBody>
      </p:sp>
      <p:sp>
        <p:nvSpPr>
          <p:cNvPr id="72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B03DDA-2CAC-4709-AA7C-369E57D91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u="sng" dirty="0"/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u="sng" dirty="0"/>
              <a:t>Per i candidati interni</a:t>
            </a:r>
            <a:r>
              <a:rPr lang="it-IT" dirty="0"/>
              <a:t>: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fino a un massimo di quaranta punti (12 terzo anno; 13 quarto anno; 15 quinto anno)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 Il consiglio di classe, in sede di scrutinio finale, provvede all'attribuzione del credito in base all’allegato A al </a:t>
            </a:r>
            <a:r>
              <a:rPr lang="it-IT" dirty="0" err="1"/>
              <a:t>D.Lgs.</a:t>
            </a:r>
            <a:r>
              <a:rPr lang="it-IT" dirty="0"/>
              <a:t> 62/2017 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I docenti di religione cattolica e i docenti di materia alternativa partecipano all’attribuzione del credito scolastico solo relativamente ai propri studenti</a:t>
            </a:r>
            <a:endParaRPr lang="it-IT" b="1" dirty="0"/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Il consiglio di classe tiene conto, inoltre, degli elementi conoscitivi preventivamente forniti da eventuali docenti esperti e/o tutor, di cui si avvale l’istituzione scolastica per le attività di ampliamento e potenziamento dell’offerta formativa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5366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1" name="Titolo 1">
            <a:extLst>
              <a:ext uri="{FF2B5EF4-FFF2-40B4-BE49-F238E27FC236}">
                <a16:creationId xmlns:a16="http://schemas.microsoft.com/office/drawing/2014/main" id="{510888A0-4DB6-4703-9127-2F91CC4044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2700" b="1">
                <a:solidFill>
                  <a:schemeClr val="bg1"/>
                </a:solidFill>
              </a:rPr>
              <a:t>Art. 11 - CREDITO SCOLASTICO</a:t>
            </a:r>
          </a:p>
        </p:txBody>
      </p:sp>
      <p:sp>
        <p:nvSpPr>
          <p:cNvPr id="15369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5371" name="Rectangle 15370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363" name="Segnaposto contenuto 2">
            <a:extLst>
              <a:ext uri="{FF2B5EF4-FFF2-40B4-BE49-F238E27FC236}">
                <a16:creationId xmlns:a16="http://schemas.microsoft.com/office/drawing/2014/main" id="{6062C036-3D5E-6243-066D-D4D34ED16B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467718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8314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34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olo 1">
            <a:extLst>
              <a:ext uri="{FF2B5EF4-FFF2-40B4-BE49-F238E27FC236}">
                <a16:creationId xmlns:a16="http://schemas.microsoft.com/office/drawing/2014/main" id="{739FF795-6639-46E6-AD3A-3EF9BAC08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179295"/>
            <a:ext cx="2759296" cy="3029344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Art. 11 - CREDITO SCOLASTICO CANDIDATI ESTERNI</a:t>
            </a:r>
          </a:p>
        </p:txBody>
      </p:sp>
      <p:sp>
        <p:nvSpPr>
          <p:cNvPr id="18437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Segnaposto contenuto 2">
            <a:extLst>
              <a:ext uri="{FF2B5EF4-FFF2-40B4-BE49-F238E27FC236}">
                <a16:creationId xmlns:a16="http://schemas.microsoft.com/office/drawing/2014/main" id="{4424A884-4B24-4819-AF73-B3726412DB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it-IT" altLang="it-IT">
              <a:cs typeface="Arial" panose="020B0604020202020204" pitchFamily="34" charset="0"/>
              <a:sym typeface="Arial" panose="020B0604020202020204" pitchFamily="34" charset="0"/>
            </a:endParaRPr>
          </a:p>
          <a:p>
            <a:r>
              <a:rPr lang="it-IT" altLang="it-IT"/>
              <a:t>Per i candidati esterni il credito è attribuito dal consiglio di classe davanti al quale è sostenuto l’esame preliminare, sulla base dei risultati delle prove preliminari, secondo quanto previsto nell'allegato A  del D. Lgs. 62/2017</a:t>
            </a:r>
            <a:endParaRPr lang="it-IT" altLang="it-IT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34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olo 1">
            <a:extLst>
              <a:ext uri="{FF2B5EF4-FFF2-40B4-BE49-F238E27FC236}">
                <a16:creationId xmlns:a16="http://schemas.microsoft.com/office/drawing/2014/main" id="{739FF795-6639-46E6-AD3A-3EF9BAC08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8035" y="2179295"/>
            <a:ext cx="2666097" cy="3029344"/>
          </a:xfrm>
        </p:spPr>
        <p:txBody>
          <a:bodyPr>
            <a:normAutofit/>
          </a:bodyPr>
          <a:lstStyle/>
          <a:p>
            <a:r>
              <a:rPr lang="it-IT" altLang="it-IT" sz="2800" b="1" dirty="0">
                <a:solidFill>
                  <a:schemeClr val="bg1"/>
                </a:solidFill>
              </a:rPr>
              <a:t>Art. 12 – </a:t>
            </a:r>
            <a:br>
              <a:rPr lang="it-IT" altLang="it-IT" sz="2800" b="1" dirty="0">
                <a:solidFill>
                  <a:schemeClr val="bg1"/>
                </a:solidFill>
              </a:rPr>
            </a:br>
            <a:r>
              <a:rPr lang="it-IT" altLang="it-IT" sz="2800" b="1" dirty="0">
                <a:solidFill>
                  <a:schemeClr val="bg1"/>
                </a:solidFill>
              </a:rPr>
              <a:t>COMMISSIONI D’ESAME</a:t>
            </a:r>
          </a:p>
        </p:txBody>
      </p:sp>
      <p:sp>
        <p:nvSpPr>
          <p:cNvPr id="18437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Segnaposto contenuto 2">
            <a:extLst>
              <a:ext uri="{FF2B5EF4-FFF2-40B4-BE49-F238E27FC236}">
                <a16:creationId xmlns:a16="http://schemas.microsoft.com/office/drawing/2014/main" id="{4424A884-4B24-4819-AF73-B3726412DB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pPr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endParaRPr lang="it-IT" altLang="it-IT" dirty="0"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/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Una ogni due classi, presiedute da un presidente esterno all’istituzione scolastica e composte da tre membri esterni e, per ciascuna delle due classi abbinate, da tre membri interni appartenenti</a:t>
            </a:r>
            <a:r>
              <a:rPr lang="it-IT" sz="1800" spc="-5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all’istituzione</a:t>
            </a:r>
            <a:r>
              <a:rPr lang="it-IT" sz="1800" spc="-5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scolastica</a:t>
            </a:r>
            <a:r>
              <a:rPr lang="it-IT" sz="1800" spc="-4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sede</a:t>
            </a:r>
            <a:r>
              <a:rPr lang="it-IT" sz="1800" spc="-4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di</a:t>
            </a:r>
            <a:r>
              <a:rPr lang="it-IT" sz="1800" spc="-4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esame.</a:t>
            </a:r>
            <a:r>
              <a:rPr lang="it-IT" sz="1800" spc="-6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Le</a:t>
            </a:r>
            <a:r>
              <a:rPr lang="it-IT" sz="1800" spc="-4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commissioni</a:t>
            </a:r>
            <a:r>
              <a:rPr lang="it-IT" sz="1800" spc="-4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d’esame</a:t>
            </a:r>
            <a:r>
              <a:rPr lang="it-IT" sz="1800" spc="-5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sono</a:t>
            </a:r>
            <a:r>
              <a:rPr lang="it-IT" sz="1800" spc="-5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articolate</a:t>
            </a:r>
            <a:r>
              <a:rPr lang="it-IT" sz="1800" spc="-4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in</a:t>
            </a:r>
            <a:r>
              <a:rPr lang="it-IT" sz="1800" spc="-45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latin typeface="Century Gothic (corpo)"/>
                <a:ea typeface="Garamond" panose="02020404030301010803" pitchFamily="18" charset="0"/>
                <a:cs typeface="Garamond" panose="02020404030301010803" pitchFamily="18" charset="0"/>
              </a:rPr>
              <a:t>due commissioni/classi</a:t>
            </a:r>
            <a:endParaRPr lang="it-IT" altLang="it-IT" b="1" dirty="0">
              <a:latin typeface="Century Gothic (corpo)"/>
            </a:endParaRPr>
          </a:p>
        </p:txBody>
      </p:sp>
    </p:spTree>
    <p:extLst>
      <p:ext uri="{BB962C8B-B14F-4D97-AF65-F5344CB8AC3E}">
        <p14:creationId xmlns:p14="http://schemas.microsoft.com/office/powerpoint/2010/main" val="391168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7" name="Titolo 1">
            <a:extLst>
              <a:ext uri="{FF2B5EF4-FFF2-40B4-BE49-F238E27FC236}">
                <a16:creationId xmlns:a16="http://schemas.microsoft.com/office/drawing/2014/main" id="{EDC57402-F14C-4230-B75C-E09D9529F0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8035" y="2272418"/>
            <a:ext cx="2921154" cy="3029344"/>
          </a:xfrm>
        </p:spPr>
        <p:txBody>
          <a:bodyPr>
            <a:noAutofit/>
          </a:bodyPr>
          <a:lstStyle/>
          <a:p>
            <a:r>
              <a:rPr lang="it-IT" altLang="it-IT" sz="2800" b="1" dirty="0">
                <a:solidFill>
                  <a:schemeClr val="bg1"/>
                </a:solidFill>
              </a:rPr>
              <a:t>ART. 15  - RIUNIONE PLENARIA E OPERAZIONI PROPEDEUTICHE</a:t>
            </a:r>
          </a:p>
        </p:txBody>
      </p:sp>
      <p:sp>
        <p:nvSpPr>
          <p:cNvPr id="137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Segnaposto contenuto 2">
            <a:extLst>
              <a:ext uri="{FF2B5EF4-FFF2-40B4-BE49-F238E27FC236}">
                <a16:creationId xmlns:a16="http://schemas.microsoft.com/office/drawing/2014/main" id="{6104820D-D607-4079-9B6E-E6541B5D24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anchor="ctr">
            <a:normAutofit/>
          </a:bodyPr>
          <a:lstStyle/>
          <a:p>
            <a:pPr algn="just"/>
            <a:r>
              <a:rPr lang="it-IT" altLang="it-IT" dirty="0"/>
              <a:t>Il presidente e i commissari delle due classi abbinate si riuniscono in seduta plenaria presso l’istituto di assegnazione il 17 giugno 2024 alle ore 8:30</a:t>
            </a:r>
          </a:p>
          <a:p>
            <a:pPr algn="just"/>
            <a:r>
              <a:rPr lang="it-IT" altLang="it-IT" dirty="0"/>
              <a:t>Al termine della riunione plenaria, il presidente della commissione dà notizia del calendario colloqui e delle </a:t>
            </a:r>
            <a:r>
              <a:rPr lang="it-IT" altLang="it-IT" u="sng" dirty="0"/>
              <a:t>distinte date di pubblicazione dei risultati</a:t>
            </a:r>
            <a:r>
              <a:rPr lang="it-IT" altLang="it-IT" dirty="0"/>
              <a:t> relativi a ciascuna sottocommissione</a:t>
            </a:r>
          </a:p>
          <a:p>
            <a:pPr algn="just"/>
            <a:r>
              <a:rPr lang="it-IT" altLang="it-IT" dirty="0"/>
              <a:t>Il calendario dei colloqui viene reso disponibile a ciascun candidato interno nell’area riservata del registro elettronico cui accedono tutti gli studenti della classe di riferimento; ai candidati esterni il calendario viene trasmesso via e-mail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1" name="Titolo 1">
            <a:extLst>
              <a:ext uri="{FF2B5EF4-FFF2-40B4-BE49-F238E27FC236}">
                <a16:creationId xmlns:a16="http://schemas.microsoft.com/office/drawing/2014/main" id="{9295F79D-B8D9-4433-AD3A-8A9DBDE094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8035" y="1922262"/>
            <a:ext cx="2759296" cy="3029344"/>
          </a:xfrm>
        </p:spPr>
        <p:txBody>
          <a:bodyPr>
            <a:normAutofit fontScale="90000"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ART. 16  - RIUNIONE PRELIMINARE DELLE SINGOLE COMMISSIONI/CLASSI</a:t>
            </a:r>
            <a:endParaRPr lang="it-IT" altLang="it-IT" sz="3200" dirty="0">
              <a:solidFill>
                <a:schemeClr val="bg1"/>
              </a:solidFill>
            </a:endParaRPr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94" name="Rectangle 193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1D5760-AEEC-4C2B-BA07-118711817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dirty="0"/>
              <a:t>In sede di riunione preliminare, la sottocommissione definisce: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i criteri di correzione e valutazione delle prove scritte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 le modalità di conduzione del colloquio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i criteri per l’eventuale attribuzione del punteggio integrativo, fino a un massimo di cinque punti per i candidati che abbiano conseguito un credito scolastico di almeno </a:t>
            </a:r>
            <a:r>
              <a:rPr lang="it-IT" dirty="0">
                <a:solidFill>
                  <a:srgbClr val="00B0F0"/>
                </a:solidFill>
              </a:rPr>
              <a:t>trenta</a:t>
            </a:r>
            <a:r>
              <a:rPr lang="it-IT" dirty="0"/>
              <a:t> punti e un risultato complessivo nelle prove di esame pari almeno a </a:t>
            </a:r>
            <a:r>
              <a:rPr lang="it-IT" dirty="0">
                <a:solidFill>
                  <a:srgbClr val="00B0F0"/>
                </a:solidFill>
              </a:rPr>
              <a:t>cinquanta</a:t>
            </a:r>
            <a:r>
              <a:rPr lang="it-IT" dirty="0"/>
              <a:t> punti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it-IT" dirty="0"/>
              <a:t>i criteri per l’attribuzione della lode</a:t>
            </a:r>
            <a:endParaRPr lang="it-IT" kern="0" dirty="0">
              <a:ea typeface="Arial"/>
              <a:cs typeface="Arial"/>
              <a:sym typeface="Arial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5" name="Titolo 1">
            <a:extLst>
              <a:ext uri="{FF2B5EF4-FFF2-40B4-BE49-F238E27FC236}">
                <a16:creationId xmlns:a16="http://schemas.microsoft.com/office/drawing/2014/main" id="{E298DDF9-6B1A-4409-B70A-D2FF4B0F75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596268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ART. 17 - PROVE D’ESAME</a:t>
            </a:r>
          </a:p>
        </p:txBody>
      </p:sp>
      <p:sp>
        <p:nvSpPr>
          <p:cNvPr id="105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2D32E3-3788-4D1A-9FCC-E024DD055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dirty="0"/>
              <a:t>prima prova scritta nazionale di lingua italiana o della diversa lingua nella quale si svolge l’insegnamento 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dirty="0"/>
              <a:t>seconda prova scritta nazionale (ad eccezione dei nuovi professionali)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dirty="0"/>
              <a:t>colloquio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CALENDARIO DELLE PROVE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dirty="0"/>
              <a:t>prima prova scritta: mercoledì 19 giugno, dalle ore 8:30 (sei ore)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dirty="0"/>
              <a:t>seconda prova in forma scritta, grafica o scritto-grafica, pratica, compositivo/esecutiva, musicale e coreutica: giovedì 20 giugno (durata prevista nei quadri di riferimento allegati al </a:t>
            </a:r>
            <a:r>
              <a:rPr lang="it-IT" dirty="0" err="1"/>
              <a:t>d.m.</a:t>
            </a:r>
            <a:r>
              <a:rPr lang="it-IT" dirty="0"/>
              <a:t> n. 769/2018)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5" name="Titolo 1">
            <a:extLst>
              <a:ext uri="{FF2B5EF4-FFF2-40B4-BE49-F238E27FC236}">
                <a16:creationId xmlns:a16="http://schemas.microsoft.com/office/drawing/2014/main" id="{E298DDF9-6B1A-4409-B70A-D2FF4B0F75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596268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solidFill>
                  <a:schemeClr val="bg1"/>
                </a:solidFill>
              </a:rPr>
              <a:t>ART. 17 - PROVE D’ESAME</a:t>
            </a:r>
          </a:p>
        </p:txBody>
      </p:sp>
      <p:sp>
        <p:nvSpPr>
          <p:cNvPr id="105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2D32E3-3788-4D1A-9FCC-E024DD055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3905" y="1063275"/>
            <a:ext cx="6798033" cy="4233251"/>
          </a:xfrm>
        </p:spPr>
        <p:txBody>
          <a:bodyPr rtlCol="0" anchor="ctr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CALENDARIO DELLE PROVE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dirty="0"/>
              <a:t>seconda prova </a:t>
            </a:r>
            <a:r>
              <a:rPr lang="it-IT" b="1" dirty="0"/>
              <a:t>Istituti professionali </a:t>
            </a:r>
            <a:r>
              <a:rPr lang="it-IT" sz="1800" b="1" spc="-1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di </a:t>
            </a:r>
            <a:r>
              <a:rPr lang="it-IT" sz="1800" b="1" spc="-2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nuovo ordinamento </a:t>
            </a:r>
            <a:r>
              <a:rPr lang="it-IT" sz="1800" spc="-2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ex DM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15 giugno 2022, n. 164, la durata della prova è definita, nei limiti previsti dai suddetti quadri, con le modalità previste dall’art. 20 OM operativa commi 3-6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7157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3030214-227F-42DB-9282-BBA6AF8D9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3" name="Titolo 1">
            <a:extLst>
              <a:ext uri="{FF2B5EF4-FFF2-40B4-BE49-F238E27FC236}">
                <a16:creationId xmlns:a16="http://schemas.microsoft.com/office/drawing/2014/main" id="{E84FE1EB-B9C2-481C-914A-9264A999DE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3889" y="1059872"/>
            <a:ext cx="3012216" cy="4851349"/>
          </a:xfrm>
        </p:spPr>
        <p:txBody>
          <a:bodyPr>
            <a:normAutofit/>
          </a:bodyPr>
          <a:lstStyle/>
          <a:p>
            <a:br>
              <a:rPr lang="it-IT" altLang="it-IT" sz="2500" b="1" dirty="0"/>
            </a:br>
            <a:r>
              <a:rPr lang="it-IT" altLang="it-IT" sz="2500" b="1" dirty="0"/>
              <a:t>Art. 20 – COMMI 3-6 </a:t>
            </a:r>
            <a:br>
              <a:rPr lang="it-IT" altLang="it-IT" sz="2500" b="1" dirty="0"/>
            </a:br>
            <a:r>
              <a:rPr lang="it-IT" altLang="it-IT" sz="2500" b="1" dirty="0"/>
              <a:t>LA SECONDA PROVA NEGLI ISTITUTI PROFESSIONALI DI NUOVO ORDINAMENTO</a:t>
            </a:r>
          </a:p>
        </p:txBody>
      </p:sp>
      <p:sp>
        <p:nvSpPr>
          <p:cNvPr id="72" name="Freeform 11">
            <a:extLst>
              <a:ext uri="{FF2B5EF4-FFF2-40B4-BE49-F238E27FC236}">
                <a16:creationId xmlns:a16="http://schemas.microsoft.com/office/drawing/2014/main" id="{0D7A9289-BAD1-4A78-979F-A655C886D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1149203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7B4F91-B7FF-4EB0-8F5F-8FDA10072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658" y="301658"/>
            <a:ext cx="6981128" cy="6287678"/>
          </a:xfrm>
        </p:spPr>
        <p:txBody>
          <a:bodyPr rtlCol="0">
            <a:noAutofit/>
          </a:bodyPr>
          <a:lstStyle/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it-IT" sz="1600" dirty="0"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600" dirty="0"/>
              <a:t>Negli istituti professionali di nuovo ordinamento, la seconda prova non verte sulle discipline ma sulle competenze in uscita e sui nuclei fondamentali di indirizzo correlati. Pertanto, la loro seconda prova d’esame è un’unica prova integrata: una parte ministeriale e l’altra della scuola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600" dirty="0"/>
              <a:t>la tipologia della prova da costruire, tra quelle previste nel Quadro di riferimento dell’indirizzo ex DM 15 giugno 2022, n. 164 mentre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600" dirty="0"/>
              <a:t>il/i nucleo/i tematico/i fondamentale/i d’indirizzo, scelto/i tra quelli presenti nel suddetto Quadro, cui la prova dovrà riferirsi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600" dirty="0"/>
              <a:t>le commissioni declinano le indicazioni ministeriali in relazione allo specifico percorso formativo attivato con riguardo al codice ATECO, in coerenza con il PTOF e tenuto conto della dotazione tecnologica e laboratoriale d’Istituto;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sz="1600" dirty="0"/>
              <a:t>il 18 giugno, martedì precedente il giorno di svolgimento della seconda prova, perverrà i plico telematico con la parte ministeriale della traccia. La chiave per l’apertura del plico viene fornita alle ore 8:30; le commissioni elaborano, entro il mercoledì 19 giugno (giorno della prima prova)  per la sessione ordinaria ed entro il mercoledì 3 luglio per la sessione suppletiva, tre proposte di traccia. Tra tali proposte viene sorteggiata, il giorno dello svolgimento della seconda prova scritta (giovedì 20 giugno), la traccia che verrà somministrata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sz="1600" i="1" dirty="0"/>
          </a:p>
        </p:txBody>
      </p:sp>
    </p:spTree>
    <p:extLst>
      <p:ext uri="{BB962C8B-B14F-4D97-AF65-F5344CB8AC3E}">
        <p14:creationId xmlns:p14="http://schemas.microsoft.com/office/powerpoint/2010/main" val="390466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83030214-227F-42DB-9282-BBA6AF8D9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5429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3" name="Titolo 1">
            <a:extLst>
              <a:ext uri="{FF2B5EF4-FFF2-40B4-BE49-F238E27FC236}">
                <a16:creationId xmlns:a16="http://schemas.microsoft.com/office/drawing/2014/main" id="{E84FE1EB-B9C2-481C-914A-9264A999DE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33889" y="1059872"/>
            <a:ext cx="3012216" cy="4851349"/>
          </a:xfrm>
        </p:spPr>
        <p:txBody>
          <a:bodyPr>
            <a:normAutofit/>
          </a:bodyPr>
          <a:lstStyle/>
          <a:p>
            <a:r>
              <a:rPr lang="it-IT" altLang="it-IT" sz="2500" b="1" dirty="0"/>
              <a:t>Art. 20 – COMMI 3-6 </a:t>
            </a:r>
            <a:br>
              <a:rPr lang="it-IT" altLang="it-IT" sz="2500" b="1" dirty="0"/>
            </a:br>
            <a:r>
              <a:rPr lang="it-IT" altLang="it-IT" sz="2500" b="1" dirty="0"/>
              <a:t>LA SECONDA PROVA NEGLI ISTITUTI PROFESSIONALI DI NUOVO ORDINAMENTO</a:t>
            </a:r>
          </a:p>
        </p:txBody>
      </p:sp>
      <p:sp>
        <p:nvSpPr>
          <p:cNvPr id="72" name="Freeform 11">
            <a:extLst>
              <a:ext uri="{FF2B5EF4-FFF2-40B4-BE49-F238E27FC236}">
                <a16:creationId xmlns:a16="http://schemas.microsoft.com/office/drawing/2014/main" id="{0D7A9289-BAD1-4A78-979F-A655C886D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1149203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7B4F91-B7FF-4EB0-8F5F-8FDA10072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54524"/>
            <a:ext cx="7200490" cy="6231116"/>
          </a:xfrm>
        </p:spPr>
        <p:txBody>
          <a:bodyPr rtlCol="0">
            <a:noAutofit/>
          </a:bodyPr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it-IT" sz="1600" dirty="0">
              <a:effectLst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endParaRPr lang="it-IT" sz="1600" dirty="0"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342900" marR="74295" lvl="0" indent="-34290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Garamond" panose="02020404030301010803" pitchFamily="18" charset="0"/>
              <a:buAutoNum type="alphaUcPeriod"/>
              <a:tabLst>
                <a:tab pos="803275" algn="l"/>
              </a:tabLst>
            </a:pP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Se nell’istituzione scolastica è presente, nell’ambito di un indirizzo, </a:t>
            </a:r>
            <a:r>
              <a:rPr lang="it-IT" sz="1650" spc="-1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un’unica classe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di un determinato percorso, l’elaborazione delle proposte di traccia è effettuata dai docenti della commissione/classe </a:t>
            </a:r>
            <a:r>
              <a:rPr lang="it-IT" sz="1650" spc="-1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titolari degli insegnamenti di Area di indirizzo che concorrono al conseguimento delle competenze oggetto della prova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, sulla base della parte ministeriale della</a:t>
            </a:r>
            <a:r>
              <a:rPr lang="it-IT" sz="1650" spc="-8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prova,</a:t>
            </a:r>
            <a:r>
              <a:rPr lang="it-IT" sz="1650" spc="-8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tenendo</a:t>
            </a:r>
            <a:r>
              <a:rPr lang="it-IT" sz="1650" spc="-8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conto</a:t>
            </a:r>
            <a:r>
              <a:rPr lang="it-IT" sz="1650" spc="-9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anche</a:t>
            </a:r>
            <a:r>
              <a:rPr lang="it-IT" sz="1650" spc="-8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delle</a:t>
            </a:r>
            <a:r>
              <a:rPr lang="it-IT" sz="1650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informazioni</a:t>
            </a:r>
            <a:r>
              <a:rPr lang="it-IT" sz="1650" spc="-8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contenute</a:t>
            </a:r>
            <a:r>
              <a:rPr lang="it-IT" sz="1650" spc="-9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nel</a:t>
            </a:r>
            <a:r>
              <a:rPr lang="it-IT" sz="1650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documento</a:t>
            </a:r>
            <a:r>
              <a:rPr lang="it-IT" sz="1650" spc="-9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del</a:t>
            </a:r>
            <a:r>
              <a:rPr lang="it-IT" sz="1650" spc="-8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consiglio di classe.</a:t>
            </a:r>
          </a:p>
          <a:p>
            <a:pPr marL="342900" marR="73660" lvl="0" indent="-342900" algn="just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Garamond" panose="02020404030301010803" pitchFamily="18" charset="0"/>
              <a:buAutoNum type="alphaUcPeriod"/>
              <a:tabLst>
                <a:tab pos="803275" algn="l"/>
              </a:tabLst>
            </a:pP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Se nell’istituzione scolastica sono presenti </a:t>
            </a:r>
            <a:r>
              <a:rPr lang="it-IT" sz="1650" spc="-1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più classi quinte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che, nell’ambito dello stesso indirizzo, seguono lo stesso percorso e hanno perciò il medesimo quadro orario (“</a:t>
            </a:r>
            <a:r>
              <a:rPr lang="it-IT" sz="1650" spc="-1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classi parallele”),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 docenti </a:t>
            </a:r>
            <a:r>
              <a:rPr lang="it-IT" sz="1650" spc="-1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titolari degli insegnamenti di Area di indirizzo che concorrono al conseguimento delle competenze oggetto della prova di tutte le commissioni/classi coinvolte elaborano collegialmente le proposte di traccia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per tali classi quinte, </a:t>
            </a:r>
            <a:r>
              <a:rPr lang="it-IT" sz="1650" u="sng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sulla base della parte ministeriale della prova, tenendo conto anche delle informazioni contenute nei documenti</a:t>
            </a:r>
            <a:r>
              <a:rPr lang="it-IT" sz="1650" u="sng" spc="-6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u="sng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del</a:t>
            </a:r>
            <a:r>
              <a:rPr lang="it-IT" sz="1650" u="sng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u="sng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consiglio</a:t>
            </a:r>
            <a:r>
              <a:rPr lang="it-IT" sz="1650" u="sng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di</a:t>
            </a:r>
            <a:r>
              <a:rPr lang="it-IT" sz="1650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classe</a:t>
            </a:r>
            <a:r>
              <a:rPr lang="it-IT" sz="165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di</a:t>
            </a:r>
            <a:r>
              <a:rPr lang="it-IT" sz="1650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tutte</a:t>
            </a:r>
            <a:r>
              <a:rPr lang="it-IT" sz="165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le</a:t>
            </a:r>
            <a:r>
              <a:rPr lang="it-IT" sz="165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classi</a:t>
            </a:r>
            <a:r>
              <a:rPr lang="it-IT" sz="1650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coinvolte.</a:t>
            </a:r>
            <a:r>
              <a:rPr lang="it-IT" sz="1650" spc="-6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</a:p>
          <a:p>
            <a:pPr marL="342900" marR="73660" lvl="0" indent="-342900" algn="just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Garamond" panose="02020404030301010803" pitchFamily="18" charset="0"/>
              <a:buAutoNum type="alphaUcPeriod"/>
              <a:tabLst>
                <a:tab pos="803275" algn="l"/>
              </a:tabLst>
            </a:pPr>
            <a:r>
              <a:rPr lang="it-IT" sz="1650" spc="-6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NB. </a:t>
            </a:r>
            <a:r>
              <a:rPr lang="it-IT" sz="1650" spc="-6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M</a:t>
            </a:r>
            <a:r>
              <a:rPr lang="it-IT" sz="1650" spc="-10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edesimo strumento di valutazione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, elaborato collegialmente da tutti i docenti coinvolti nella stesura della traccia in un’apposita riunione, da svolgersi prima dell’inizio delle operazioni di correzione della</a:t>
            </a:r>
            <a:r>
              <a:rPr lang="it-IT" sz="1650" spc="-1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650" spc="-1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prova.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sz="1600" i="1" dirty="0"/>
          </a:p>
        </p:txBody>
      </p:sp>
    </p:spTree>
    <p:extLst>
      <p:ext uri="{BB962C8B-B14F-4D97-AF65-F5344CB8AC3E}">
        <p14:creationId xmlns:p14="http://schemas.microsoft.com/office/powerpoint/2010/main" val="4272832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6" name="Rectangle 26635">
            <a:extLst>
              <a:ext uri="{FF2B5EF4-FFF2-40B4-BE49-F238E27FC236}">
                <a16:creationId xmlns:a16="http://schemas.microsoft.com/office/drawing/2014/main" id="{6065F8A9-9499-4A44-BDAD-F706130FD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638" name="Rectangle 26637">
            <a:extLst>
              <a:ext uri="{FF2B5EF4-FFF2-40B4-BE49-F238E27FC236}">
                <a16:creationId xmlns:a16="http://schemas.microsoft.com/office/drawing/2014/main" id="{38132C2D-AFE4-478D-A86B-81059C205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40" name="Rectangle 26639">
            <a:extLst>
              <a:ext uri="{FF2B5EF4-FFF2-40B4-BE49-F238E27FC236}">
                <a16:creationId xmlns:a16="http://schemas.microsoft.com/office/drawing/2014/main" id="{205BFD52-DD96-4666-8D77-C636870FD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292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5" name="Titolo 1">
            <a:extLst>
              <a:ext uri="{FF2B5EF4-FFF2-40B4-BE49-F238E27FC236}">
                <a16:creationId xmlns:a16="http://schemas.microsoft.com/office/drawing/2014/main" id="{9898E84E-26BB-4952-B519-E40DDE675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92813" y="3101093"/>
            <a:ext cx="2454052" cy="30293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altLang="it-IT" sz="2700" b="1">
                <a:solidFill>
                  <a:schemeClr val="bg1"/>
                </a:solidFill>
              </a:rPr>
              <a:t>ART. 21 - CORREZIONE E VALUTAZIONE DELLE PROVE SCRITTE</a:t>
            </a:r>
          </a:p>
        </p:txBody>
      </p:sp>
      <p:sp>
        <p:nvSpPr>
          <p:cNvPr id="26642" name="Freeform: Shape 26641">
            <a:extLst>
              <a:ext uri="{FF2B5EF4-FFF2-40B4-BE49-F238E27FC236}">
                <a16:creationId xmlns:a16="http://schemas.microsoft.com/office/drawing/2014/main" id="{1941746C-2C12-4564-8342-A3055D836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8132921" y="3187343"/>
            <a:ext cx="1105119" cy="506624"/>
          </a:xfrm>
          <a:custGeom>
            <a:avLst/>
            <a:gdLst>
              <a:gd name="connsiteX0" fmla="*/ 0 w 1105119"/>
              <a:gd name="connsiteY0" fmla="*/ 506624 h 506624"/>
              <a:gd name="connsiteX1" fmla="*/ 759132 w 1105119"/>
              <a:gd name="connsiteY1" fmla="*/ 505572 h 506624"/>
              <a:gd name="connsiteX2" fmla="*/ 849827 w 1105119"/>
              <a:gd name="connsiteY2" fmla="*/ 505572 h 506624"/>
              <a:gd name="connsiteX3" fmla="*/ 864083 w 1105119"/>
              <a:gd name="connsiteY3" fmla="*/ 500804 h 506624"/>
              <a:gd name="connsiteX4" fmla="*/ 869065 w 1105119"/>
              <a:gd name="connsiteY4" fmla="*/ 496035 h 506624"/>
              <a:gd name="connsiteX5" fmla="*/ 1098034 w 1105119"/>
              <a:gd name="connsiteY5" fmla="*/ 267092 h 506624"/>
              <a:gd name="connsiteX6" fmla="*/ 1098034 w 1105119"/>
              <a:gd name="connsiteY6" fmla="*/ 238480 h 506624"/>
              <a:gd name="connsiteX7" fmla="*/ 869065 w 1105119"/>
              <a:gd name="connsiteY7" fmla="*/ 9537 h 506624"/>
              <a:gd name="connsiteX8" fmla="*/ 864083 w 1105119"/>
              <a:gd name="connsiteY8" fmla="*/ 4769 h 506624"/>
              <a:gd name="connsiteX9" fmla="*/ 849827 w 1105119"/>
              <a:gd name="connsiteY9" fmla="*/ 0 h 506624"/>
              <a:gd name="connsiteX10" fmla="*/ 759132 w 1105119"/>
              <a:gd name="connsiteY10" fmla="*/ 0 h 506624"/>
              <a:gd name="connsiteX11" fmla="*/ 0 w 1105119"/>
              <a:gd name="connsiteY11" fmla="*/ 2157 h 50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5119" h="506624">
                <a:moveTo>
                  <a:pt x="0" y="506624"/>
                </a:moveTo>
                <a:lnTo>
                  <a:pt x="759132" y="505572"/>
                </a:lnTo>
                <a:lnTo>
                  <a:pt x="849827" y="505572"/>
                </a:lnTo>
                <a:cubicBezTo>
                  <a:pt x="854636" y="505572"/>
                  <a:pt x="859446" y="500804"/>
                  <a:pt x="864083" y="500804"/>
                </a:cubicBezTo>
                <a:cubicBezTo>
                  <a:pt x="864083" y="496035"/>
                  <a:pt x="869065" y="496035"/>
                  <a:pt x="869065" y="496035"/>
                </a:cubicBezTo>
                <a:lnTo>
                  <a:pt x="1098034" y="267092"/>
                </a:lnTo>
                <a:cubicBezTo>
                  <a:pt x="1107481" y="257555"/>
                  <a:pt x="1107481" y="248018"/>
                  <a:pt x="1098034" y="238480"/>
                </a:cubicBezTo>
                <a:lnTo>
                  <a:pt x="869065" y="9537"/>
                </a:lnTo>
                <a:cubicBezTo>
                  <a:pt x="867519" y="7914"/>
                  <a:pt x="865629" y="6392"/>
                  <a:pt x="864083" y="4769"/>
                </a:cubicBezTo>
                <a:cubicBezTo>
                  <a:pt x="859446" y="0"/>
                  <a:pt x="854636" y="0"/>
                  <a:pt x="849827" y="0"/>
                </a:cubicBezTo>
                <a:lnTo>
                  <a:pt x="759132" y="0"/>
                </a:lnTo>
                <a:lnTo>
                  <a:pt x="0" y="21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26627" name="Segnaposto contenuto 2">
            <a:extLst>
              <a:ext uri="{FF2B5EF4-FFF2-40B4-BE49-F238E27FC236}">
                <a16:creationId xmlns:a16="http://schemas.microsoft.com/office/drawing/2014/main" id="{A15257E6-00E3-1880-EA38-32F2189806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670784"/>
              </p:ext>
            </p:extLst>
          </p:nvPr>
        </p:nvGraphicFramePr>
        <p:xfrm>
          <a:off x="642974" y="37522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6" name="Rectangle 26635">
            <a:extLst>
              <a:ext uri="{FF2B5EF4-FFF2-40B4-BE49-F238E27FC236}">
                <a16:creationId xmlns:a16="http://schemas.microsoft.com/office/drawing/2014/main" id="{6065F8A9-9499-4A44-BDAD-F706130FD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638" name="Rectangle 26637">
            <a:extLst>
              <a:ext uri="{FF2B5EF4-FFF2-40B4-BE49-F238E27FC236}">
                <a16:creationId xmlns:a16="http://schemas.microsoft.com/office/drawing/2014/main" id="{38132C2D-AFE4-478D-A86B-81059C205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40" name="Rectangle 26639">
            <a:extLst>
              <a:ext uri="{FF2B5EF4-FFF2-40B4-BE49-F238E27FC236}">
                <a16:creationId xmlns:a16="http://schemas.microsoft.com/office/drawing/2014/main" id="{205BFD52-DD96-4666-8D77-C636870FD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292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5" name="Titolo 1">
            <a:extLst>
              <a:ext uri="{FF2B5EF4-FFF2-40B4-BE49-F238E27FC236}">
                <a16:creationId xmlns:a16="http://schemas.microsoft.com/office/drawing/2014/main" id="{9898E84E-26BB-4952-B519-E40DDE6752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92813" y="3101093"/>
            <a:ext cx="2454052" cy="30293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altLang="it-IT" sz="2700" b="1">
                <a:solidFill>
                  <a:schemeClr val="bg1"/>
                </a:solidFill>
              </a:rPr>
              <a:t>ART. 21 - CORREZIONE E VALUTAZIONE DELLE PROVE SCRITTE</a:t>
            </a:r>
          </a:p>
        </p:txBody>
      </p:sp>
      <p:sp>
        <p:nvSpPr>
          <p:cNvPr id="26642" name="Freeform: Shape 26641">
            <a:extLst>
              <a:ext uri="{FF2B5EF4-FFF2-40B4-BE49-F238E27FC236}">
                <a16:creationId xmlns:a16="http://schemas.microsoft.com/office/drawing/2014/main" id="{1941746C-2C12-4564-8342-A3055D836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8132921" y="3187343"/>
            <a:ext cx="1105119" cy="506624"/>
          </a:xfrm>
          <a:custGeom>
            <a:avLst/>
            <a:gdLst>
              <a:gd name="connsiteX0" fmla="*/ 0 w 1105119"/>
              <a:gd name="connsiteY0" fmla="*/ 506624 h 506624"/>
              <a:gd name="connsiteX1" fmla="*/ 759132 w 1105119"/>
              <a:gd name="connsiteY1" fmla="*/ 505572 h 506624"/>
              <a:gd name="connsiteX2" fmla="*/ 849827 w 1105119"/>
              <a:gd name="connsiteY2" fmla="*/ 505572 h 506624"/>
              <a:gd name="connsiteX3" fmla="*/ 864083 w 1105119"/>
              <a:gd name="connsiteY3" fmla="*/ 500804 h 506624"/>
              <a:gd name="connsiteX4" fmla="*/ 869065 w 1105119"/>
              <a:gd name="connsiteY4" fmla="*/ 496035 h 506624"/>
              <a:gd name="connsiteX5" fmla="*/ 1098034 w 1105119"/>
              <a:gd name="connsiteY5" fmla="*/ 267092 h 506624"/>
              <a:gd name="connsiteX6" fmla="*/ 1098034 w 1105119"/>
              <a:gd name="connsiteY6" fmla="*/ 238480 h 506624"/>
              <a:gd name="connsiteX7" fmla="*/ 869065 w 1105119"/>
              <a:gd name="connsiteY7" fmla="*/ 9537 h 506624"/>
              <a:gd name="connsiteX8" fmla="*/ 864083 w 1105119"/>
              <a:gd name="connsiteY8" fmla="*/ 4769 h 506624"/>
              <a:gd name="connsiteX9" fmla="*/ 849827 w 1105119"/>
              <a:gd name="connsiteY9" fmla="*/ 0 h 506624"/>
              <a:gd name="connsiteX10" fmla="*/ 759132 w 1105119"/>
              <a:gd name="connsiteY10" fmla="*/ 0 h 506624"/>
              <a:gd name="connsiteX11" fmla="*/ 0 w 1105119"/>
              <a:gd name="connsiteY11" fmla="*/ 2157 h 50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5119" h="506624">
                <a:moveTo>
                  <a:pt x="0" y="506624"/>
                </a:moveTo>
                <a:lnTo>
                  <a:pt x="759132" y="505572"/>
                </a:lnTo>
                <a:lnTo>
                  <a:pt x="849827" y="505572"/>
                </a:lnTo>
                <a:cubicBezTo>
                  <a:pt x="854636" y="505572"/>
                  <a:pt x="859446" y="500804"/>
                  <a:pt x="864083" y="500804"/>
                </a:cubicBezTo>
                <a:cubicBezTo>
                  <a:pt x="864083" y="496035"/>
                  <a:pt x="869065" y="496035"/>
                  <a:pt x="869065" y="496035"/>
                </a:cubicBezTo>
                <a:lnTo>
                  <a:pt x="1098034" y="267092"/>
                </a:lnTo>
                <a:cubicBezTo>
                  <a:pt x="1107481" y="257555"/>
                  <a:pt x="1107481" y="248018"/>
                  <a:pt x="1098034" y="238480"/>
                </a:cubicBezTo>
                <a:lnTo>
                  <a:pt x="869065" y="9537"/>
                </a:lnTo>
                <a:cubicBezTo>
                  <a:pt x="867519" y="7914"/>
                  <a:pt x="865629" y="6392"/>
                  <a:pt x="864083" y="4769"/>
                </a:cubicBezTo>
                <a:cubicBezTo>
                  <a:pt x="859446" y="0"/>
                  <a:pt x="854636" y="0"/>
                  <a:pt x="849827" y="0"/>
                </a:cubicBezTo>
                <a:lnTo>
                  <a:pt x="759132" y="0"/>
                </a:lnTo>
                <a:lnTo>
                  <a:pt x="0" y="21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26627" name="Segnaposto contenuto 2">
            <a:extLst>
              <a:ext uri="{FF2B5EF4-FFF2-40B4-BE49-F238E27FC236}">
                <a16:creationId xmlns:a16="http://schemas.microsoft.com/office/drawing/2014/main" id="{A15257E6-00E3-1880-EA38-32F2189806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272898"/>
              </p:ext>
            </p:extLst>
          </p:nvPr>
        </p:nvGraphicFramePr>
        <p:xfrm>
          <a:off x="6164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0995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3" name="Titolo 1">
            <a:extLst>
              <a:ext uri="{FF2B5EF4-FFF2-40B4-BE49-F238E27FC236}">
                <a16:creationId xmlns:a16="http://schemas.microsoft.com/office/drawing/2014/main" id="{34E01C2C-3EFD-40FB-92AF-2F243856C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881878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3000" b="1" dirty="0">
                <a:solidFill>
                  <a:schemeClr val="bg1"/>
                </a:solidFill>
              </a:rPr>
              <a:t>ART.22 - COLLOQUIO</a:t>
            </a:r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00FA10-E329-45F6-8734-7E4C59C27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 lnSpcReduction="10000"/>
          </a:bodyPr>
          <a:lstStyle/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Il colloquio ha la finalità di accertare il conseguimento del profilo educativo, culturale e professionale della studentessa o dello studente.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Nello svolgimento dei colloqui la commissione d’esame tiene conto delle informazioni contenute nel curriculum dello studente” (art. 2, c. 1 DM 26.01.24 n. 10). 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Quindi il Curriculum può avere un ruolo anche nella predisposizione e nell’assegnazione dei materiali da sottoporre ai candidati, effettuate dalla sottocommissione tenendo conto del percorso didattico effettivamente svolto e con riguardo anche alle iniziative di individualizzazione e personalizzazione eventualmente intraprese nel percorso di studi.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Né il D.M. 10/24 che l’O.M. 55/24 fanno riferimento alla didattica orientativa,  al capolavoro, all’E-Portfolio.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it-IT" i="1" dirty="0"/>
              <a:t>Infra </a:t>
            </a:r>
            <a:r>
              <a:rPr lang="it-IT" i="1"/>
              <a:t>per Curriculum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3" name="Titolo 1">
            <a:extLst>
              <a:ext uri="{FF2B5EF4-FFF2-40B4-BE49-F238E27FC236}">
                <a16:creationId xmlns:a16="http://schemas.microsoft.com/office/drawing/2014/main" id="{34E01C2C-3EFD-40FB-92AF-2F243856C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881878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3000" b="1" dirty="0">
                <a:solidFill>
                  <a:schemeClr val="bg1"/>
                </a:solidFill>
              </a:rPr>
              <a:t>ART.22 - COLLOQUIO</a:t>
            </a:r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00FA10-E329-45F6-8734-7E4C59C27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Il colloquio inizia con uno «stimolo» culturale utilizzando del «materiale».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Il materiale è costituito da un testo, un documento, un’esperienza, un progetto, un problema, ed è predisposto e assegnato dalla sottocommissione che provvede alla predisposizione e all’assegnazione dei materiali all’inizio di ogni giornata di colloquio, prima del loro avvio, per i relativi candidati.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Il materiale è finalizzato a favorire la trattazione dei nodi concettuali caratterizzanti le diverse discipline e del loro rapporto. Nella predisposizione dei materiali e nella assegnazione ai candidati la sottocommissione tiene conto del percorso didattico effettivamente svolto, in coerenza con il documento di ciascun consiglio di classe.</a:t>
            </a:r>
          </a:p>
          <a:p>
            <a:pPr marL="0" indent="0" algn="just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3593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66AFD431-09B7-42CA-BF39-9FE5DBE53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9711C96E-3D2D-48C8-AAB9-C1CB02D1D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tx2">
              <a:lumMod val="90000"/>
            </a:schemeClr>
          </a:solidFill>
        </p:grpSpPr>
        <p:sp>
          <p:nvSpPr>
            <p:cNvPr id="194" name="Freeform 11">
              <a:extLst>
                <a:ext uri="{FF2B5EF4-FFF2-40B4-BE49-F238E27FC236}">
                  <a16:creationId xmlns:a16="http://schemas.microsoft.com/office/drawing/2014/main" id="{0D18AF42-7CD5-4754-91D4-1BE53B5D1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5" name="Freeform 12">
              <a:extLst>
                <a:ext uri="{FF2B5EF4-FFF2-40B4-BE49-F238E27FC236}">
                  <a16:creationId xmlns:a16="http://schemas.microsoft.com/office/drawing/2014/main" id="{A28C8F1A-9407-4D67-8250-D8923BC6D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6" name="Freeform 13">
              <a:extLst>
                <a:ext uri="{FF2B5EF4-FFF2-40B4-BE49-F238E27FC236}">
                  <a16:creationId xmlns:a16="http://schemas.microsoft.com/office/drawing/2014/main" id="{5CE0A2B0-F7F1-442C-A287-CD6F729E2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7" name="Freeform 14">
              <a:extLst>
                <a:ext uri="{FF2B5EF4-FFF2-40B4-BE49-F238E27FC236}">
                  <a16:creationId xmlns:a16="http://schemas.microsoft.com/office/drawing/2014/main" id="{9E69CFA3-AE12-4EAF-A3A1-564BEEFEF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8" name="Freeform 15">
              <a:extLst>
                <a:ext uri="{FF2B5EF4-FFF2-40B4-BE49-F238E27FC236}">
                  <a16:creationId xmlns:a16="http://schemas.microsoft.com/office/drawing/2014/main" id="{ECB64037-2AE8-4CA9-AD8E-7ACC8618F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9" name="Freeform 16">
              <a:extLst>
                <a:ext uri="{FF2B5EF4-FFF2-40B4-BE49-F238E27FC236}">
                  <a16:creationId xmlns:a16="http://schemas.microsoft.com/office/drawing/2014/main" id="{8D319B10-EE8E-453F-A137-D7EEFA208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0" name="Freeform 17">
              <a:extLst>
                <a:ext uri="{FF2B5EF4-FFF2-40B4-BE49-F238E27FC236}">
                  <a16:creationId xmlns:a16="http://schemas.microsoft.com/office/drawing/2014/main" id="{3283F486-509C-4A42-8EED-794A991D2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1" name="Freeform 18">
              <a:extLst>
                <a:ext uri="{FF2B5EF4-FFF2-40B4-BE49-F238E27FC236}">
                  <a16:creationId xmlns:a16="http://schemas.microsoft.com/office/drawing/2014/main" id="{EBBFBB12-E756-4386-9C17-CA5743838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2" name="Freeform 19">
              <a:extLst>
                <a:ext uri="{FF2B5EF4-FFF2-40B4-BE49-F238E27FC236}">
                  <a16:creationId xmlns:a16="http://schemas.microsoft.com/office/drawing/2014/main" id="{7ADD0E7E-F4A6-4B3F-8A2F-BCBFAFBA2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3" name="Freeform 20">
              <a:extLst>
                <a:ext uri="{FF2B5EF4-FFF2-40B4-BE49-F238E27FC236}">
                  <a16:creationId xmlns:a16="http://schemas.microsoft.com/office/drawing/2014/main" id="{C19FCFB7-5E71-4197-8EC7-2ACB6DB02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4" name="Freeform 21">
              <a:extLst>
                <a:ext uri="{FF2B5EF4-FFF2-40B4-BE49-F238E27FC236}">
                  <a16:creationId xmlns:a16="http://schemas.microsoft.com/office/drawing/2014/main" id="{EAA533FE-4903-48DD-A921-421A9C44A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5" name="Freeform 22">
              <a:extLst>
                <a:ext uri="{FF2B5EF4-FFF2-40B4-BE49-F238E27FC236}">
                  <a16:creationId xmlns:a16="http://schemas.microsoft.com/office/drawing/2014/main" id="{54CC5D8E-0D6C-4021-B84E-5D6182C0E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9697" name="Titolo 1">
            <a:extLst>
              <a:ext uri="{FF2B5EF4-FFF2-40B4-BE49-F238E27FC236}">
                <a16:creationId xmlns:a16="http://schemas.microsoft.com/office/drawing/2014/main" id="{5D877059-2D60-4C48-A8FF-D2C1EC122E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39756" y="1159566"/>
            <a:ext cx="3662939" cy="4568264"/>
          </a:xfrm>
        </p:spPr>
        <p:txBody>
          <a:bodyPr anchor="ctr">
            <a:normAutofit/>
          </a:bodyPr>
          <a:lstStyle/>
          <a:p>
            <a:r>
              <a:rPr lang="it-IT" altLang="it-IT" b="1">
                <a:solidFill>
                  <a:schemeClr val="bg1">
                    <a:lumMod val="95000"/>
                    <a:lumOff val="5000"/>
                  </a:schemeClr>
                </a:solidFill>
              </a:rPr>
              <a:t>ART.22 - COLLOQUIO</a:t>
            </a:r>
          </a:p>
        </p:txBody>
      </p:sp>
      <p:sp>
        <p:nvSpPr>
          <p:cNvPr id="206" name="Freeform 6">
            <a:extLst>
              <a:ext uri="{FF2B5EF4-FFF2-40B4-BE49-F238E27FC236}">
                <a16:creationId xmlns:a16="http://schemas.microsoft.com/office/drawing/2014/main" id="{E7D63BAB-D0DB-4F66-92F9-4D2E0A2E5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643468"/>
            <a:ext cx="7560245" cy="5571066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9698" name="Segnaposto contenuto 2">
            <a:extLst>
              <a:ext uri="{FF2B5EF4-FFF2-40B4-BE49-F238E27FC236}">
                <a16:creationId xmlns:a16="http://schemas.microsoft.com/office/drawing/2014/main" id="{72D39A77-207C-4458-885B-54E63A11B1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7310" y="1286934"/>
            <a:ext cx="5292436" cy="4284134"/>
          </a:xfrm>
        </p:spPr>
        <p:txBody>
          <a:bodyPr anchor="ctr">
            <a:normAutofit/>
          </a:bodyPr>
          <a:lstStyle/>
          <a:p>
            <a:pPr marL="0" indent="0" eaLnBrk="0" hangingPunct="0">
              <a:lnSpc>
                <a:spcPct val="90000"/>
              </a:lnSpc>
              <a:buFont typeface="Arial" panose="020B0604020202020204" pitchFamily="34" charset="0"/>
              <a:buNone/>
            </a:pPr>
            <a:endParaRPr lang="it-IT" altLang="it-IT" sz="1700" b="1">
              <a:solidFill>
                <a:srgbClr val="FFFFFF"/>
              </a:solidFill>
            </a:endParaRPr>
          </a:p>
          <a:p>
            <a:pPr marL="0" indent="0" eaLnBrk="0" hangingPunc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it-IT" altLang="it-IT" sz="1700">
                <a:solidFill>
                  <a:srgbClr val="FFFFFF"/>
                </a:solidFill>
              </a:rPr>
              <a:t>La sottocommissione cura l’equilibrata articolazione e durata delle fasi del colloquio e il coinvolgimento delle diverse discipline, evitando una rigida distinzione tra le stesse. I commissari possono condurre l’esame in tutte le discipline per le quali hanno titolo secondo la normativa vigente, anche relativamente alla discussione degli elaborati relativi alle prove scritte.</a:t>
            </a:r>
          </a:p>
          <a:p>
            <a:pPr marL="0" indent="0" eaLnBrk="0" hangingPunct="0">
              <a:lnSpc>
                <a:spcPct val="90000"/>
              </a:lnSpc>
              <a:buFont typeface="Arial" panose="020B0604020202020204" pitchFamily="34" charset="0"/>
              <a:buNone/>
            </a:pPr>
            <a:endParaRPr lang="it-IT" altLang="it-IT" sz="1700">
              <a:solidFill>
                <a:srgbClr val="FFFFFF"/>
              </a:solidFill>
            </a:endParaRPr>
          </a:p>
          <a:p>
            <a:pPr marL="0" indent="0" eaLnBrk="0" hangingPunct="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it-IT" altLang="it-IT" sz="1700">
                <a:solidFill>
                  <a:srgbClr val="FFFFFF"/>
                </a:solidFill>
              </a:rPr>
              <a:t>Per quanto concerne le conoscenze e le competenze della disciplina non linguistica (DNL) veicolata in lingua straniera attraverso la metodologia CLIL, il colloquio può accertarle qualora il docente della disciplina coinvolta faccia parte della sottocommissione di esame.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it-IT" altLang="it-IT" sz="1700" b="1">
              <a:solidFill>
                <a:srgbClr val="FFFFFF"/>
              </a:solidFill>
            </a:endParaRP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it-IT" altLang="it-IT" sz="1700" b="1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A48FB17-EFC4-48D8-B607-0BEE5422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193" y="2018742"/>
            <a:ext cx="2454052" cy="3029344"/>
          </a:xfrm>
        </p:spPr>
        <p:txBody>
          <a:bodyPr rtlCol="0">
            <a:norm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br>
              <a:rPr lang="it-IT" sz="2500" dirty="0">
                <a:solidFill>
                  <a:schemeClr val="bg1"/>
                </a:solidFill>
              </a:rPr>
            </a:br>
            <a:r>
              <a:rPr lang="it-IT" sz="2500" b="1" dirty="0">
                <a:solidFill>
                  <a:schemeClr val="bg1"/>
                </a:solidFill>
              </a:rPr>
              <a:t>ARTT. 24 E 25 - ESAME DEI CANDIDATI CON DISABILITA’ O CON ALTRI BES</a:t>
            </a:r>
          </a:p>
        </p:txBody>
      </p:sp>
      <p:sp>
        <p:nvSpPr>
          <p:cNvPr id="137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0" name="Segnaposto contenuto 2">
            <a:extLst>
              <a:ext uri="{FF2B5EF4-FFF2-40B4-BE49-F238E27FC236}">
                <a16:creationId xmlns:a16="http://schemas.microsoft.com/office/drawing/2014/main" id="{B5E5B3F5-70DD-4F2A-AE95-6BC980DE88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/>
              <a:t>Gli studenti con disabilità sostengono l’esame in coerenza con quanto previsto all’interno del piano educativo individualizzato (PEI)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/>
              <a:t>Gli studenti con DSA, certificato ai sensi della legge 8 ottobre 2010, n. 170,  sostengono l’esame in coerenza con quanto previsto nel piano didattico personalizzato (PDP)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/>
              <a:t>Nello svolgimento della prova d’esame, i candidati con DSA possono utilizzare, ove necessario, gli strumenti compensativi previsti dal PDP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Wingdings 3" charset="2"/>
              <a:buChar char=""/>
              <a:defRPr/>
            </a:pPr>
            <a:r>
              <a:rPr lang="it-IT" altLang="it-IT" dirty="0"/>
              <a:t>Le sottocommissioni adattano, ove necessario, al PEI o al PDP la griglia di valutazione della prova orale di cui all’allegato A dell’OM operativa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69" name="Titolo 1">
            <a:extLst>
              <a:ext uri="{FF2B5EF4-FFF2-40B4-BE49-F238E27FC236}">
                <a16:creationId xmlns:a16="http://schemas.microsoft.com/office/drawing/2014/main" id="{F5F9C7B3-9342-40FA-973F-75A6CCC63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513264"/>
            <a:ext cx="2454052" cy="30293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altLang="it-IT" sz="2200" b="1" dirty="0">
                <a:solidFill>
                  <a:schemeClr val="bg1"/>
                </a:solidFill>
              </a:rPr>
              <a:t>ART.26 - ASSENZE DEI CANDIDATI. </a:t>
            </a:r>
            <a:br>
              <a:rPr lang="it-IT" altLang="it-IT" sz="2200" b="1" dirty="0">
                <a:solidFill>
                  <a:schemeClr val="bg1"/>
                </a:solidFill>
              </a:rPr>
            </a:br>
            <a:r>
              <a:rPr lang="it-IT" altLang="it-IT" sz="2200" b="1" dirty="0">
                <a:solidFill>
                  <a:schemeClr val="bg1"/>
                </a:solidFill>
              </a:rPr>
              <a:t>SESSIONE SUPPLETIVA E STRAORDINARIA</a:t>
            </a:r>
            <a:br>
              <a:rPr lang="it-IT" altLang="it-IT" sz="2200" b="1" dirty="0">
                <a:solidFill>
                  <a:schemeClr val="bg1"/>
                </a:solidFill>
              </a:rPr>
            </a:br>
            <a:br>
              <a:rPr lang="it-IT" altLang="it-IT" sz="2200" b="1" dirty="0">
                <a:solidFill>
                  <a:schemeClr val="bg1"/>
                </a:solidFill>
              </a:rPr>
            </a:br>
            <a:r>
              <a:rPr lang="it-IT" altLang="it-IT" sz="2200" b="1" dirty="0">
                <a:solidFill>
                  <a:schemeClr val="bg1"/>
                </a:solidFill>
              </a:rPr>
              <a:t>GLI SCRITTI</a:t>
            </a:r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79494A-4C2A-4B85-843D-6849AD4EC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Ai candidati che, a seguito di assenza per malattia, debitamente certificata, o dovuta a grave documentato motivo riconosciuto tale dalla sottocommissione si trovino nell’assoluta impossibilità di partecipare alle prove scritte, è data facoltà di sostenere le prove stesse nella sessione suppletiva; per l’invio e la predisposizione dei testi della prima prova scritta si seguono le modalità previste dall’OM operativa</a:t>
            </a:r>
          </a:p>
          <a:p>
            <a:pPr marL="0" indent="0" algn="just" eaLnBrk="0" fontAlgn="auto" hangingPunct="0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I candidati che siano stati assenti entro i tempi di svolgimento della seconda prova scritta hanno facoltà di chiedere di essere ammessi a sostenere le prove scritte suppletive, presentando probante documentazione entro il giorno successivo a quello di effettuazione della prova medesima.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it-IT" dirty="0"/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93" name="Titolo 1">
            <a:extLst>
              <a:ext uri="{FF2B5EF4-FFF2-40B4-BE49-F238E27FC236}">
                <a16:creationId xmlns:a16="http://schemas.microsoft.com/office/drawing/2014/main" id="{319BC348-05D6-44B9-9591-B7A3D3D1F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1922262"/>
            <a:ext cx="2454052" cy="30293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altLang="it-IT" sz="2200" b="1" dirty="0">
                <a:solidFill>
                  <a:schemeClr val="bg1"/>
                </a:solidFill>
              </a:rPr>
              <a:t>ART.26 -2, 3 e 4 comma</a:t>
            </a:r>
            <a:br>
              <a:rPr lang="it-IT" altLang="it-IT" sz="2200" b="1" dirty="0">
                <a:solidFill>
                  <a:schemeClr val="bg1"/>
                </a:solidFill>
              </a:rPr>
            </a:br>
            <a:r>
              <a:rPr lang="it-IT" altLang="it-IT" sz="2200" b="1" dirty="0">
                <a:solidFill>
                  <a:schemeClr val="bg1"/>
                </a:solidFill>
              </a:rPr>
              <a:t>ASSENZE DEI CANDIDATI. </a:t>
            </a:r>
            <a:br>
              <a:rPr lang="it-IT" altLang="it-IT" sz="2200" b="1" dirty="0">
                <a:solidFill>
                  <a:schemeClr val="bg1"/>
                </a:solidFill>
              </a:rPr>
            </a:br>
            <a:r>
              <a:rPr lang="it-IT" altLang="it-IT" sz="2200" b="1" dirty="0">
                <a:solidFill>
                  <a:schemeClr val="bg1"/>
                </a:solidFill>
              </a:rPr>
              <a:t>SESSIONE SUPPLETIVA E STRAORDINARIA</a:t>
            </a:r>
            <a:br>
              <a:rPr lang="it-IT" altLang="it-IT" sz="2200" b="1" dirty="0">
                <a:solidFill>
                  <a:schemeClr val="bg1"/>
                </a:solidFill>
              </a:rPr>
            </a:br>
            <a:br>
              <a:rPr lang="it-IT" altLang="it-IT" sz="2200" b="1" dirty="0">
                <a:solidFill>
                  <a:schemeClr val="bg1"/>
                </a:solidFill>
              </a:rPr>
            </a:br>
            <a:r>
              <a:rPr lang="it-IT" altLang="it-IT" sz="2200" b="1" dirty="0">
                <a:solidFill>
                  <a:schemeClr val="bg1"/>
                </a:solidFill>
              </a:rPr>
              <a:t>COLLOQUIO</a:t>
            </a:r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0DD31E-A086-44FF-896F-9377E3499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Ai candidati che, a seguito di assenza per malattia, debitamente certificata, o dovuta a grave documentato motivo, riconosciuto tale dalla sottocommissione, si trovano nell’assoluta impossibilità di partecipare al colloquio nella data prevista, è data facoltà di sostenere la prova stessa in altra data entro il termine di chiusura dei lavori previsto dal calendario deliberato dalla commissione.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In casi eccezionali, qualora non sia possibile sostenere le prove scritte nella sessione suppletiva o sostenere il colloquio entro il termine previsto dal calendario deliberato dalla commissione, i candidati possono chiedere di sostenere le prove in un’apposita sessione straordinaria, producendo istanza al presidente entro il giorno successivo all’assenza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7" name="Titolo 1">
            <a:extLst>
              <a:ext uri="{FF2B5EF4-FFF2-40B4-BE49-F238E27FC236}">
                <a16:creationId xmlns:a16="http://schemas.microsoft.com/office/drawing/2014/main" id="{62421328-BB62-46C8-832B-3875140D2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881878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2200" b="1" dirty="0">
                <a:solidFill>
                  <a:schemeClr val="bg1"/>
                </a:solidFill>
              </a:rPr>
              <a:t>ART.28</a:t>
            </a:r>
            <a:br>
              <a:rPr lang="it-IT" altLang="it-IT" sz="2200" b="1" dirty="0">
                <a:solidFill>
                  <a:schemeClr val="bg1"/>
                </a:solidFill>
              </a:rPr>
            </a:br>
            <a:r>
              <a:rPr lang="it-IT" altLang="it-IT" sz="2200" b="1" dirty="0">
                <a:solidFill>
                  <a:schemeClr val="bg1"/>
                </a:solidFill>
              </a:rPr>
              <a:t>VOTO FINALE, CERTIFICAZIONI, ADEMPIMENTI CONCLUSIVI</a:t>
            </a:r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6FF437-864D-4475-8DE9-0CE52FD3B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marL="0" indent="0" algn="just" eaLnBrk="0" fontAlgn="auto" hangingPunct="0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Il punteggio finale è il risultato della somma dei punti attribuiti dalla commissione/classe d’esame alle prove scritte (max 20 + 20) e al colloquio (max 20) e</a:t>
            </a:r>
            <a:r>
              <a:rPr lang="it-IT" sz="1800" spc="-7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dei</a:t>
            </a:r>
            <a:r>
              <a:rPr lang="it-IT" sz="1800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punti</a:t>
            </a:r>
            <a:r>
              <a:rPr lang="it-IT" sz="1800" spc="-7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acquisiti</a:t>
            </a:r>
            <a:r>
              <a:rPr lang="it-IT" sz="1800" spc="-7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per</a:t>
            </a:r>
            <a:r>
              <a:rPr lang="it-IT" sz="1800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il</a:t>
            </a:r>
            <a:r>
              <a:rPr lang="it-IT" sz="1800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credito</a:t>
            </a:r>
            <a:r>
              <a:rPr lang="it-IT" sz="1800" spc="-7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scolastico</a:t>
            </a:r>
            <a:r>
              <a:rPr lang="it-IT" sz="1800" spc="-7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da</a:t>
            </a:r>
            <a:r>
              <a:rPr lang="it-IT" sz="1800" spc="-7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ciascun</a:t>
            </a:r>
            <a:r>
              <a:rPr lang="it-IT" sz="1800" spc="-7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candidato (max 40.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it-IT" sz="1800" spc="-80" dirty="0">
              <a:effectLst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it-IT" sz="1800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Ai sensi dell’art. 18, comma 5, del d. lgs. 62/2017, fermo restando il punteggio massimo di cento centesimi, la commissione/classe può motivatamente integrare il punteggio fino a un massimo di cinque punti, sulla base dei criteri di cui all’articolo 16, comma 9, lettera</a:t>
            </a:r>
            <a:r>
              <a:rPr lang="it-IT" sz="1800" spc="-6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c) dell’OM: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 dirty="0"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credito scolastico di almeno trenta punti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	risultato complessivo nelle prove di esame pari almeno 	a cinquanta</a:t>
            </a:r>
            <a:r>
              <a:rPr lang="it-IT" sz="1800" spc="-3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punti;</a:t>
            </a:r>
            <a:endParaRPr lang="it-IT" sz="1800" spc="-80" dirty="0">
              <a:effectLst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0" indent="0" algn="just" fontAlgn="auto">
              <a:spcAft>
                <a:spcPts val="0"/>
              </a:spcAft>
              <a:buNone/>
              <a:defRPr/>
            </a:pPr>
            <a:endParaRPr lang="it-IT" sz="1800" spc="-80" dirty="0">
              <a:effectLst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7" name="Titolo 1">
            <a:extLst>
              <a:ext uri="{FF2B5EF4-FFF2-40B4-BE49-F238E27FC236}">
                <a16:creationId xmlns:a16="http://schemas.microsoft.com/office/drawing/2014/main" id="{62421328-BB62-46C8-832B-3875140D2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881878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2200" b="1" dirty="0">
                <a:solidFill>
                  <a:schemeClr val="bg1"/>
                </a:solidFill>
              </a:rPr>
              <a:t>ART.28</a:t>
            </a:r>
            <a:br>
              <a:rPr lang="it-IT" altLang="it-IT" sz="2200" b="1" dirty="0">
                <a:solidFill>
                  <a:schemeClr val="bg1"/>
                </a:solidFill>
              </a:rPr>
            </a:br>
            <a:r>
              <a:rPr lang="it-IT" altLang="it-IT" sz="2200" b="1" dirty="0">
                <a:solidFill>
                  <a:schemeClr val="bg1"/>
                </a:solidFill>
              </a:rPr>
              <a:t>VOTO FINALE, CERTIFICAZIONI, ADEMPIMENTI CONCLUSIVI</a:t>
            </a:r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6FF437-864D-4475-8DE9-0CE52FD3B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marL="0" marR="71120" lvl="0" indent="0" algn="just">
              <a:lnSpc>
                <a:spcPct val="115000"/>
              </a:lnSpc>
              <a:spcBef>
                <a:spcPts val="200"/>
              </a:spcBef>
              <a:buSzPts val="1200"/>
              <a:buNone/>
              <a:tabLst>
                <a:tab pos="346075" algn="l"/>
              </a:tabLst>
            </a:pPr>
            <a:r>
              <a:rPr lang="it-IT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La commissione/classe </a:t>
            </a:r>
            <a:r>
              <a:rPr lang="it-IT" spc="-8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all’unanimità</a:t>
            </a:r>
            <a:r>
              <a:rPr lang="it-IT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può </a:t>
            </a:r>
            <a:r>
              <a:rPr lang="it-IT" spc="-80" dirty="0">
                <a:solidFill>
                  <a:srgbClr val="00B0F0"/>
                </a:solidFill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motivatamente</a:t>
            </a:r>
            <a:r>
              <a:rPr lang="it-IT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attribuire la lode a coloro che conseguono il punteggio massimo di cento punti senza fruire dell’integrazione dei 5 punti a condizione</a:t>
            </a:r>
            <a:r>
              <a:rPr lang="it-IT" spc="-1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che:</a:t>
            </a:r>
          </a:p>
          <a:p>
            <a:pPr marR="71120" algn="just">
              <a:lnSpc>
                <a:spcPct val="115000"/>
              </a:lnSpc>
              <a:spcBef>
                <a:spcPts val="200"/>
              </a:spcBef>
              <a:buSzPts val="1200"/>
              <a:tabLst>
                <a:tab pos="346075" algn="l"/>
              </a:tabLst>
            </a:pP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abbiano</a:t>
            </a:r>
            <a:r>
              <a:rPr lang="it-IT" sz="1800" spc="-6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conseguito</a:t>
            </a:r>
            <a:r>
              <a:rPr lang="it-IT" sz="180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il</a:t>
            </a:r>
            <a:r>
              <a:rPr lang="it-IT" sz="180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credito</a:t>
            </a:r>
            <a:r>
              <a:rPr lang="it-IT" sz="1800" spc="-6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scolastico</a:t>
            </a:r>
            <a:r>
              <a:rPr lang="it-IT" sz="1800" spc="-5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massimo</a:t>
            </a:r>
            <a:r>
              <a:rPr lang="it-IT" sz="180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con</a:t>
            </a:r>
            <a:r>
              <a:rPr lang="it-IT" sz="1800" spc="-6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voto</a:t>
            </a:r>
            <a:r>
              <a:rPr lang="it-IT" sz="180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unanime</a:t>
            </a:r>
            <a:r>
              <a:rPr lang="it-IT" sz="1800" spc="-5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del</a:t>
            </a:r>
            <a:r>
              <a:rPr lang="it-IT" sz="180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consiglio</a:t>
            </a:r>
            <a:r>
              <a:rPr lang="it-IT" sz="180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di</a:t>
            </a:r>
            <a:r>
              <a:rPr lang="it-IT" sz="1800" spc="-55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classe;</a:t>
            </a:r>
          </a:p>
          <a:p>
            <a:pPr marR="71120" algn="just">
              <a:lnSpc>
                <a:spcPct val="115000"/>
              </a:lnSpc>
              <a:spcBef>
                <a:spcPts val="200"/>
              </a:spcBef>
              <a:buSzPts val="1200"/>
              <a:tabLst>
                <a:tab pos="346075" algn="l"/>
              </a:tabLst>
            </a:pP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abbiano conseguito il punteggio massimo previsto alle prove</a:t>
            </a:r>
            <a:r>
              <a:rPr lang="it-IT" sz="1800" spc="-3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r>
              <a:rPr lang="it-IT" sz="1800" spc="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d’esame;</a:t>
            </a:r>
          </a:p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it-IT" sz="1800" spc="-80" dirty="0">
                <a:effectLst/>
                <a:ea typeface="Garamond" panose="02020404030301010803" pitchFamily="18" charset="0"/>
                <a:cs typeface="Garamond" panose="02020404030301010803" pitchFamily="18" charset="0"/>
              </a:rPr>
              <a:t>I criteri di attribuzione della lode sono deliberati nella riunione preliminare della commissione/classe ex art. 16, comma 9, lett. d) dell’OM.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4796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7" name="Titolo 1">
            <a:extLst>
              <a:ext uri="{FF2B5EF4-FFF2-40B4-BE49-F238E27FC236}">
                <a16:creationId xmlns:a16="http://schemas.microsoft.com/office/drawing/2014/main" id="{62421328-BB62-46C8-832B-3875140D2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193" y="2881878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2200" b="1" dirty="0">
                <a:solidFill>
                  <a:schemeClr val="bg1"/>
                </a:solidFill>
              </a:rPr>
              <a:t>ART.29 – PUBBLICAZIONI DEI RISULTATI</a:t>
            </a:r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138" name="Rectangle 137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46FF437-864D-4475-8DE9-0CE52FD3B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rtlCol="0" anchor="ctr">
            <a:normAutofit/>
          </a:bodyPr>
          <a:lstStyle/>
          <a:p>
            <a:pPr marL="0" indent="0" algn="just" eaLnBrk="0" fontAlgn="auto" hangingPunct="0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L’esito dell’esame, con l’indicazione del punteggio finale conseguito, inclusa la menzione della lode, è pubblicato contemporaneamente per tutti i candidati di ciascuna classe, al termine delle operazioni di scrutinio tramite affissione di tabelloni presso l’istituzione scolastica sede della sottocommissione, nonché, distintamente per ogni classe, </a:t>
            </a:r>
            <a:r>
              <a:rPr lang="it-IT" dirty="0">
                <a:solidFill>
                  <a:srgbClr val="00B0F0"/>
                </a:solidFill>
              </a:rPr>
              <a:t>unicamente</a:t>
            </a:r>
            <a:r>
              <a:rPr lang="it-IT" dirty="0"/>
              <a:t> nell’area documentale riservata del registro elettronico, cui accedono gli studenti della classe di riferimento, con la sola indicazione della dicitura “Non diplomato” nel caso di mancato superamento dell’esame stesso.</a:t>
            </a:r>
          </a:p>
          <a:p>
            <a:pPr marL="0" indent="0" algn="just" eaLnBrk="0" fontAlgn="auto" hangingPunct="0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t-IT" dirty="0"/>
              <a:t>Il punteggio finale è riportato, a cura della sottocommissione, sulla scheda di ciascun candidato e sui registri d’esame.</a:t>
            </a:r>
          </a:p>
          <a:p>
            <a:pPr fontAlgn="auto">
              <a:spcAft>
                <a:spcPts val="0"/>
              </a:spcAft>
              <a:buFont typeface="Wingdings 3" charset="2"/>
              <a:buChar char=""/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8302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3D9AEEE-1CCD-43C0-BA3E-16D60A6E2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1" name="Titolo 1">
            <a:extLst>
              <a:ext uri="{FF2B5EF4-FFF2-40B4-BE49-F238E27FC236}">
                <a16:creationId xmlns:a16="http://schemas.microsoft.com/office/drawing/2014/main" id="{E1AEA076-6EE7-480D-B318-92220193A1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8035" y="2048517"/>
            <a:ext cx="2454052" cy="3029344"/>
          </a:xfrm>
        </p:spPr>
        <p:txBody>
          <a:bodyPr>
            <a:normAutofit/>
          </a:bodyPr>
          <a:lstStyle/>
          <a:p>
            <a:r>
              <a:rPr lang="it-IT" altLang="it-IT" sz="2700" b="1" dirty="0">
                <a:solidFill>
                  <a:schemeClr val="bg1"/>
                </a:solidFill>
              </a:rPr>
              <a:t>IL </a:t>
            </a:r>
            <a:r>
              <a:rPr lang="it-IT" altLang="it-IT" sz="2700" b="1" i="1" dirty="0">
                <a:solidFill>
                  <a:schemeClr val="bg1"/>
                </a:solidFill>
              </a:rPr>
              <a:t>CURRICULUM DELLO STUDENTE – COS’E’?</a:t>
            </a:r>
          </a:p>
        </p:txBody>
      </p:sp>
      <p:sp>
        <p:nvSpPr>
          <p:cNvPr id="73" name="Freeform 11">
            <a:extLst>
              <a:ext uri="{FF2B5EF4-FFF2-40B4-BE49-F238E27FC236}">
                <a16:creationId xmlns:a16="http://schemas.microsoft.com/office/drawing/2014/main" id="{60F880A6-33D3-4EEC-A780-B73559B9F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2C6246ED-0535-4496-A8F6-1E80CC4E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843" name="Segnaposto contenuto 2">
            <a:extLst>
              <a:ext uri="{FF2B5EF4-FFF2-40B4-BE49-F238E27FC236}">
                <a16:creationId xmlns:a16="http://schemas.microsoft.com/office/drawing/2014/main" id="{E0D181D5-E46E-86DD-305B-62C68A28FE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204083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2" name="Rectangle 134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Titolo 1">
            <a:extLst>
              <a:ext uri="{FF2B5EF4-FFF2-40B4-BE49-F238E27FC236}">
                <a16:creationId xmlns:a16="http://schemas.microsoft.com/office/drawing/2014/main" id="{180ADC3A-14D9-4B98-A1B3-DB798FDB3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it-IT" altLang="it-IT" sz="3200" b="1" dirty="0"/>
              <a:t>IL </a:t>
            </a:r>
            <a:r>
              <a:rPr lang="it-IT" altLang="it-IT" sz="3200" b="1" i="1" dirty="0"/>
              <a:t>CURRICULUM DELLO STUDENTE – </a:t>
            </a:r>
            <a:br>
              <a:rPr lang="it-IT" altLang="it-IT" sz="3200" b="1" i="1" dirty="0"/>
            </a:br>
            <a:r>
              <a:rPr lang="it-IT" altLang="it-IT" sz="3200" b="1" i="1" dirty="0"/>
              <a:t>IL VALORE</a:t>
            </a:r>
          </a:p>
        </p:txBody>
      </p:sp>
      <p:sp>
        <p:nvSpPr>
          <p:cNvPr id="37893" name="Rectangle 136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894" name="Group 138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40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1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2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3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4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5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8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9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0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1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0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7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890" name="Segnaposto contenuto 2">
            <a:extLst>
              <a:ext uri="{FF2B5EF4-FFF2-40B4-BE49-F238E27FC236}">
                <a16:creationId xmlns:a16="http://schemas.microsoft.com/office/drawing/2014/main" id="{F3278AF6-6517-4C00-A696-AF59726F3F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 3" charset="2"/>
              <a:buChar char=""/>
              <a:defRPr/>
            </a:pPr>
            <a:r>
              <a:rPr lang="it-IT" altLang="it-IT" dirty="0"/>
              <a:t>Curriculum è uno strumento con </a:t>
            </a:r>
            <a:r>
              <a:rPr lang="it-IT" altLang="it-IT" b="1" dirty="0"/>
              <a:t>rilevante valore formativo ed educativo</a:t>
            </a:r>
            <a:r>
              <a:rPr lang="it-IT" altLang="it-IT" dirty="0"/>
              <a:t>, importante per la presentazione alla Commissione e per lo svolgimento del colloquio dell’esame di Stato del II ciclo (è il modo dello studente di presentarsi all’esame, di portare la narrazione di sé dal personale al sociale)</a:t>
            </a:r>
          </a:p>
          <a:p>
            <a:pPr algn="just" fontAlgn="auto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 3" charset="2"/>
              <a:buChar char=""/>
              <a:defRPr/>
            </a:pPr>
            <a:endParaRPr lang="it-IT" altLang="it-IT" dirty="0"/>
          </a:p>
          <a:p>
            <a:pPr algn="just" fontAlgn="auto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 3" charset="2"/>
              <a:buChar char=""/>
              <a:defRPr/>
            </a:pPr>
            <a:r>
              <a:rPr lang="it-IT" altLang="it-IT" i="1" dirty="0"/>
              <a:t>«Il Curriculum dello studente raccoglie tutti i dati utili anche ai fini dell’orientamento e dell’accesso al mondo del lavoro, relativi al percorso degli studi, alle competenze acquisite…svolte in ambito extrascolastico» (L. 107/2015, art.1 comma 28)</a:t>
            </a:r>
          </a:p>
          <a:p>
            <a:pPr algn="just" fontAlgn="auto">
              <a:spcAft>
                <a:spcPts val="0"/>
              </a:spcAft>
              <a:buClr>
                <a:schemeClr val="bg2">
                  <a:lumMod val="25000"/>
                </a:schemeClr>
              </a:buClr>
              <a:buFont typeface="Wingdings 3" charset="2"/>
              <a:buChar char=""/>
              <a:defRPr/>
            </a:pPr>
            <a:r>
              <a:rPr lang="it-IT" altLang="it-IT" i="1" dirty="0"/>
              <a:t>«La Commissione d’esame tiene conto del Curriculum dello studente…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2" name="Rectangle 134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Titolo 1">
            <a:extLst>
              <a:ext uri="{FF2B5EF4-FFF2-40B4-BE49-F238E27FC236}">
                <a16:creationId xmlns:a16="http://schemas.microsoft.com/office/drawing/2014/main" id="{180ADC3A-14D9-4B98-A1B3-DB798FDB3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it-IT" altLang="it-IT" sz="3200" b="1" i="1" dirty="0"/>
              <a:t>IL CURRICULUM DELLO STUDENTE – </a:t>
            </a:r>
            <a:br>
              <a:rPr lang="it-IT" altLang="it-IT" sz="3200" b="1" i="1" dirty="0"/>
            </a:br>
            <a:r>
              <a:rPr lang="it-IT" altLang="it-IT" sz="3200" b="1" i="1" dirty="0"/>
              <a:t>IL VALORE</a:t>
            </a:r>
          </a:p>
        </p:txBody>
      </p:sp>
      <p:sp>
        <p:nvSpPr>
          <p:cNvPr id="37893" name="Rectangle 136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894" name="Group 138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40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1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2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3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4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5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8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9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0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1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0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7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890" name="Segnaposto contenuto 2">
            <a:extLst>
              <a:ext uri="{FF2B5EF4-FFF2-40B4-BE49-F238E27FC236}">
                <a16:creationId xmlns:a16="http://schemas.microsoft.com/office/drawing/2014/main" id="{F3278AF6-6517-4C00-A696-AF59726F3F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 rtlCol="0">
            <a:normAutofit/>
          </a:bodyPr>
          <a:lstStyle/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r>
              <a:rPr lang="it-IT" dirty="0">
                <a:solidFill>
                  <a:srgbClr val="262626"/>
                </a:solidFill>
                <a:ea typeface="+mj-ea"/>
                <a:cs typeface="+mj-cs"/>
              </a:rPr>
              <a:t>Da quest’anno, a sottolineare il valore orientativo del Curriculum dello studente, le informazioni in esso presenti sono desunte dall’E-Portfolio orientativo personale delle competenze introdotto dalle Linee guida per l’orientamento, cui si accede tramite la piattaforma Unica. </a:t>
            </a: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endParaRPr lang="it-IT" dirty="0">
              <a:solidFill>
                <a:srgbClr val="262626"/>
              </a:solidFill>
              <a:ea typeface="+mj-ea"/>
              <a:cs typeface="+mj-cs"/>
            </a:endParaRP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r>
              <a:rPr lang="it-IT" dirty="0">
                <a:solidFill>
                  <a:srgbClr val="262626"/>
                </a:solidFill>
                <a:ea typeface="+mj-ea"/>
                <a:cs typeface="+mj-cs"/>
              </a:rPr>
              <a:t>Nel Curriculum dello studente, infatti, confluisce quanto presente nelle sezioni “Percorso di studi” e “Sviluppo delle competenze” dell’E-Portfolio.</a:t>
            </a:r>
            <a:endParaRPr lang="it-IT" altLang="it-IT" dirty="0">
              <a:solidFill>
                <a:srgbClr val="262626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52020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892" name="Rectangle 134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65" name="Titolo 1">
            <a:extLst>
              <a:ext uri="{FF2B5EF4-FFF2-40B4-BE49-F238E27FC236}">
                <a16:creationId xmlns:a16="http://schemas.microsoft.com/office/drawing/2014/main" id="{180ADC3A-14D9-4B98-A1B3-DB798FDB3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it-IT" altLang="it-IT" sz="3200" b="1" i="1" dirty="0"/>
              <a:t>IL CURRICULUM DELLO STUDENTE – </a:t>
            </a:r>
            <a:br>
              <a:rPr lang="it-IT" altLang="it-IT" sz="3200" b="1" i="1" dirty="0"/>
            </a:br>
            <a:r>
              <a:rPr lang="it-IT" altLang="it-IT" sz="3200" b="1" i="1" dirty="0"/>
              <a:t>IL VALORE</a:t>
            </a:r>
          </a:p>
        </p:txBody>
      </p:sp>
      <p:sp>
        <p:nvSpPr>
          <p:cNvPr id="37893" name="Rectangle 136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894" name="Group 138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40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1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2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3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4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5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6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7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8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9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0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1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154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5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6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7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9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0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1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2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3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5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67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7890" name="Segnaposto contenuto 2">
            <a:extLst>
              <a:ext uri="{FF2B5EF4-FFF2-40B4-BE49-F238E27FC236}">
                <a16:creationId xmlns:a16="http://schemas.microsoft.com/office/drawing/2014/main" id="{F3278AF6-6517-4C00-A696-AF59726F3F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94693" y="2223013"/>
            <a:ext cx="8131550" cy="3777622"/>
          </a:xfrm>
        </p:spPr>
        <p:txBody>
          <a:bodyPr rtlCol="0">
            <a:normAutofit fontScale="92500" lnSpcReduction="20000"/>
          </a:bodyPr>
          <a:lstStyle/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r>
              <a:rPr lang="it-IT" dirty="0">
                <a:solidFill>
                  <a:srgbClr val="262626"/>
                </a:solidFill>
                <a:ea typeface="+mj-ea"/>
                <a:cs typeface="+mj-cs"/>
              </a:rPr>
              <a:t>Nella prima sezione i candidati possono visualizzare le informazioni sul loro percorso di studi, che figureranno nella prima parte del Curriculum. </a:t>
            </a: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endParaRPr lang="it-IT" dirty="0">
              <a:solidFill>
                <a:srgbClr val="262626"/>
              </a:solidFill>
              <a:ea typeface="+mj-ea"/>
              <a:cs typeface="+mj-cs"/>
            </a:endParaRP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r>
              <a:rPr lang="it-IT" dirty="0">
                <a:solidFill>
                  <a:srgbClr val="262626"/>
                </a:solidFill>
                <a:ea typeface="+mj-ea"/>
                <a:cs typeface="+mj-cs"/>
              </a:rPr>
              <a:t>Tramite la sezione “Sviluppo delle competenze” i candidati possono inserire sia informazioni sulle certificazioni conseguite sia soprattutto sulle eventuali attività extra scolastiche, che vanno a confluire rispettivamente nella seconda e nella terza parte del Curriculum. </a:t>
            </a: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endParaRPr lang="it-IT" dirty="0">
              <a:solidFill>
                <a:srgbClr val="262626"/>
              </a:solidFill>
              <a:ea typeface="+mj-ea"/>
              <a:cs typeface="+mj-cs"/>
            </a:endParaRP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r>
              <a:rPr lang="it-IT" dirty="0">
                <a:solidFill>
                  <a:srgbClr val="262626"/>
                </a:solidFill>
                <a:ea typeface="+mj-ea"/>
                <a:cs typeface="+mj-cs"/>
              </a:rPr>
              <a:t>È possibile modificare/integrare le informazioni che sostanziano il Curriculum fino al consolidamento </a:t>
            </a:r>
            <a:r>
              <a:rPr lang="it-IT" dirty="0" err="1">
                <a:solidFill>
                  <a:srgbClr val="262626"/>
                </a:solidFill>
                <a:ea typeface="+mj-ea"/>
                <a:cs typeface="+mj-cs"/>
              </a:rPr>
              <a:t>pre</a:t>
            </a:r>
            <a:r>
              <a:rPr lang="it-IT" dirty="0">
                <a:solidFill>
                  <a:srgbClr val="262626"/>
                </a:solidFill>
                <a:ea typeface="+mj-ea"/>
                <a:cs typeface="+mj-cs"/>
              </a:rPr>
              <a:t>-esame da parte della segreteria, che avviene prima dell’insediamento della Commissione.</a:t>
            </a: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br>
              <a:rPr lang="it-IT" dirty="0">
                <a:solidFill>
                  <a:srgbClr val="262626"/>
                </a:solidFill>
                <a:ea typeface="+mj-ea"/>
                <a:cs typeface="+mj-cs"/>
              </a:rPr>
            </a:br>
            <a:endParaRPr lang="it-IT" dirty="0">
              <a:solidFill>
                <a:srgbClr val="262626"/>
              </a:solidFill>
              <a:ea typeface="+mj-ea"/>
              <a:cs typeface="+mj-cs"/>
            </a:endParaRP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endParaRPr lang="it-IT" dirty="0">
              <a:solidFill>
                <a:srgbClr val="262626"/>
              </a:solidFill>
              <a:ea typeface="+mj-ea"/>
              <a:cs typeface="+mj-cs"/>
            </a:endParaRPr>
          </a:p>
          <a:p>
            <a:pPr marL="0" indent="0" algn="just">
              <a:spcBef>
                <a:spcPct val="0"/>
              </a:spcBef>
              <a:buClr>
                <a:schemeClr val="bg2">
                  <a:lumMod val="25000"/>
                </a:schemeClr>
              </a:buClr>
              <a:buNone/>
              <a:defRPr/>
            </a:pPr>
            <a:br>
              <a:rPr lang="it-IT" dirty="0">
                <a:solidFill>
                  <a:srgbClr val="262626"/>
                </a:solidFill>
                <a:ea typeface="+mj-ea"/>
                <a:cs typeface="+mj-cs"/>
              </a:rPr>
            </a:br>
            <a:endParaRPr lang="it-IT" altLang="it-IT" dirty="0">
              <a:solidFill>
                <a:srgbClr val="262626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902075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egnaposto contenuto 2">
            <a:extLst>
              <a:ext uri="{FF2B5EF4-FFF2-40B4-BE49-F238E27FC236}">
                <a16:creationId xmlns:a16="http://schemas.microsoft.com/office/drawing/2014/main" id="{1C7E9BAC-6E0C-4985-811C-D66A086FEF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89213" y="2133600"/>
            <a:ext cx="8915400" cy="37782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it-IT" altLang="it-IT" dirty="0"/>
          </a:p>
          <a:p>
            <a:pPr marL="0" indent="0">
              <a:buFont typeface="Arial" panose="020B0604020202020204" pitchFamily="34" charset="0"/>
              <a:buNone/>
            </a:pPr>
            <a:endParaRPr lang="it-IT" altLang="it-IT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altLang="it-IT" sz="2800" b="1" i="1" dirty="0"/>
              <a:t>Grazie per l’attenzione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altLang="it-IT" sz="2800" b="1" i="1" dirty="0"/>
          </a:p>
          <a:p>
            <a:pPr marL="0" indent="0" algn="ctr">
              <a:buFont typeface="Arial" panose="020B0604020202020204" pitchFamily="34" charset="0"/>
              <a:buNone/>
            </a:pPr>
            <a:endParaRPr lang="it-IT" altLang="it-IT" sz="2800" b="1" i="1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it-IT" altLang="it-IT" sz="4200" b="1" i="1" dirty="0">
                <a:latin typeface="Bradley Hand ITC" panose="03070402050302030203" pitchFamily="66" charset="0"/>
              </a:rPr>
              <a:t>Giovanni Fasan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alt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4065</Words>
  <Application>Microsoft Macintosh PowerPoint</Application>
  <PresentationFormat>Widescreen</PresentationFormat>
  <Paragraphs>209</Paragraphs>
  <Slides>38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7" baseType="lpstr">
      <vt:lpstr>Arial</vt:lpstr>
      <vt:lpstr>Bradley Hand ITC</vt:lpstr>
      <vt:lpstr>Calibri</vt:lpstr>
      <vt:lpstr>Century Gothic</vt:lpstr>
      <vt:lpstr>Century Gothic (corpo)</vt:lpstr>
      <vt:lpstr>Garamond</vt:lpstr>
      <vt:lpstr>Wingdings</vt:lpstr>
      <vt:lpstr>Wingdings 3</vt:lpstr>
      <vt:lpstr>Filo</vt:lpstr>
      <vt:lpstr> Esami di Stato nel secondo ciclo di istruzione anno scolastico 2023/2024  FORMAZIONE Ambito 12 e 13 dell’Emilia Romagna 21 maggio 2024  </vt:lpstr>
      <vt:lpstr>RIFERIMENTI NORMATIVI ESSENZIALI</vt:lpstr>
      <vt:lpstr>ART. 2 INIZIO DELLA SESSIONE D’ESAME</vt:lpstr>
      <vt:lpstr>ART. 3 AMMISSIONE DEI CANDIDATI INTERNI  </vt:lpstr>
      <vt:lpstr>AMMISSIONE ALL’ESAME</vt:lpstr>
      <vt:lpstr>Artt. 4/5 - AMMISSIONE DEI CANDIDATI ESTERNI</vt:lpstr>
      <vt:lpstr> Art 3, comma 2  PUBBLICAZIONE DEGLI ESITI DEGLI SCRUTINI </vt:lpstr>
      <vt:lpstr>Art. 8 -EFFETTUAZIONE DELLE PROVE D’ESAME FUORI DALLA SEDE SCOLASTICA</vt:lpstr>
      <vt:lpstr>Art. 10 - DOCUMENTO DEL CONSIGLIO DI CLASSE</vt:lpstr>
      <vt:lpstr>Art. 10 - DOCUMENTO DEL CONSIGLIO DI CLASSE</vt:lpstr>
      <vt:lpstr>PRESUPPOSTI GIURIDICI PER LA DIFFUSIONE DEI DATI PERSONALI D. LGS.196/2003 (c.d. Codice Privacy) – Regolamento UE 2016/679 </vt:lpstr>
      <vt:lpstr>INDICAZIONI PER LA REDAZIONE DEL DOCUMENTO DEL 15 MAGGIO</vt:lpstr>
      <vt:lpstr>Art. 11 - CREDITO SCOLASTICO</vt:lpstr>
      <vt:lpstr>Art. 11 - CREDITO SCOLASTICO</vt:lpstr>
      <vt:lpstr>Art. 11 - CREDITO SCOLASTICO CANDIDATI ESTERNI</vt:lpstr>
      <vt:lpstr>Art. 12 –  COMMISSIONI D’ESAME</vt:lpstr>
      <vt:lpstr>ART. 15  - RIUNIONE PLENARIA E OPERAZIONI PROPEDEUTICHE</vt:lpstr>
      <vt:lpstr>ART. 16  - RIUNIONE PRELIMINARE DELLE SINGOLE COMMISSIONI/CLASSI</vt:lpstr>
      <vt:lpstr>ART. 17 - PROVE D’ESAME</vt:lpstr>
      <vt:lpstr>ART. 17 - PROVE D’ESAME</vt:lpstr>
      <vt:lpstr> Art. 20 – COMMI 3-6  LA SECONDA PROVA NEGLI ISTITUTI PROFESSIONALI DI NUOVO ORDINAMENTO</vt:lpstr>
      <vt:lpstr>Art. 20 – COMMI 3-6  LA SECONDA PROVA NEGLI ISTITUTI PROFESSIONALI DI NUOVO ORDINAMENTO</vt:lpstr>
      <vt:lpstr>ART. 21 - CORREZIONE E VALUTAZIONE DELLE PROVE SCRITTE</vt:lpstr>
      <vt:lpstr>ART. 21 - CORREZIONE E VALUTAZIONE DELLE PROVE SCRITTE</vt:lpstr>
      <vt:lpstr>ART.22 - COLLOQUIO</vt:lpstr>
      <vt:lpstr>ART.22 - COLLOQUIO</vt:lpstr>
      <vt:lpstr>ART.22 - COLLOQUIO</vt:lpstr>
      <vt:lpstr> ARTT. 24 E 25 - ESAME DEI CANDIDATI CON DISABILITA’ O CON ALTRI BES</vt:lpstr>
      <vt:lpstr>ART.26 - ASSENZE DEI CANDIDATI.  SESSIONE SUPPLETIVA E STRAORDINARIA  GLI SCRITTI</vt:lpstr>
      <vt:lpstr>ART.26 -2, 3 e 4 comma ASSENZE DEI CANDIDATI.  SESSIONE SUPPLETIVA E STRAORDINARIA  COLLOQUIO</vt:lpstr>
      <vt:lpstr>ART.28 VOTO FINALE, CERTIFICAZIONI, ADEMPIMENTI CONCLUSIVI</vt:lpstr>
      <vt:lpstr>ART.28 VOTO FINALE, CERTIFICAZIONI, ADEMPIMENTI CONCLUSIVI</vt:lpstr>
      <vt:lpstr>ART.29 – PUBBLICAZIONI DEI RISULTATI</vt:lpstr>
      <vt:lpstr>IL CURRICULUM DELLO STUDENTE – COS’E’?</vt:lpstr>
      <vt:lpstr>IL CURRICULUM DELLO STUDENTE –  IL VALORE</vt:lpstr>
      <vt:lpstr>IL CURRICULUM DELLO STUDENTE –  IL VALORE</vt:lpstr>
      <vt:lpstr>IL CURRICULUM DELLO STUDENTE –  IL VALORE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Esami di Stato nel secondo ciclo di istruzione per l’anno scolastico 2020/2021</dc:title>
  <dc:creator>stefania.giovanetti@libero.it</dc:creator>
  <cp:lastModifiedBy>giovanni fasan</cp:lastModifiedBy>
  <cp:revision>165</cp:revision>
  <dcterms:created xsi:type="dcterms:W3CDTF">2021-03-10T08:42:17Z</dcterms:created>
  <dcterms:modified xsi:type="dcterms:W3CDTF">2024-05-19T14:22:19Z</dcterms:modified>
</cp:coreProperties>
</file>